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39"/>
  </p:notesMasterIdLst>
  <p:handoutMasterIdLst>
    <p:handoutMasterId r:id="rId40"/>
  </p:handoutMasterIdLst>
  <p:sldIdLst>
    <p:sldId id="256" r:id="rId2"/>
    <p:sldId id="490" r:id="rId3"/>
    <p:sldId id="586" r:id="rId4"/>
    <p:sldId id="629" r:id="rId5"/>
    <p:sldId id="262" r:id="rId6"/>
    <p:sldId id="641" r:id="rId7"/>
    <p:sldId id="637" r:id="rId8"/>
    <p:sldId id="636" r:id="rId9"/>
    <p:sldId id="638" r:id="rId10"/>
    <p:sldId id="630" r:id="rId11"/>
    <p:sldId id="644" r:id="rId12"/>
    <p:sldId id="632" r:id="rId13"/>
    <p:sldId id="640" r:id="rId14"/>
    <p:sldId id="643" r:id="rId15"/>
    <p:sldId id="634" r:id="rId16"/>
    <p:sldId id="494" r:id="rId17"/>
    <p:sldId id="639" r:id="rId18"/>
    <p:sldId id="604" r:id="rId19"/>
    <p:sldId id="593" r:id="rId20"/>
    <p:sldId id="607" r:id="rId21"/>
    <p:sldId id="608" r:id="rId22"/>
    <p:sldId id="609" r:id="rId23"/>
    <p:sldId id="610" r:id="rId24"/>
    <p:sldId id="611" r:id="rId25"/>
    <p:sldId id="614" r:id="rId26"/>
    <p:sldId id="612" r:id="rId27"/>
    <p:sldId id="606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1" r:id="rId36"/>
    <p:sldId id="577" r:id="rId37"/>
    <p:sldId id="642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090FA-CD19-4369-8ED1-6B1DC02E50D4}" v="1447" dt="2023-10-16T19:58:22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6"/>
    <p:restoredTop sz="88441" autoAdjust="0"/>
  </p:normalViewPr>
  <p:slideViewPr>
    <p:cSldViewPr snapToGrid="0" snapToObjects="1">
      <p:cViewPr varScale="1">
        <p:scale>
          <a:sx n="108" d="100"/>
          <a:sy n="108" d="100"/>
        </p:scale>
        <p:origin x="9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ey, Zachary Orion" userId="23b90841-6f82-4a8e-9640-99a475f9d973" providerId="ADAL" clId="{889090FA-CD19-4369-8ED1-6B1DC02E50D4}"/>
    <pc:docChg chg="custSel addSld delSld modSld sldOrd">
      <pc:chgData name="Binney, Zachary Orion" userId="23b90841-6f82-4a8e-9640-99a475f9d973" providerId="ADAL" clId="{889090FA-CD19-4369-8ED1-6B1DC02E50D4}" dt="2023-10-16T19:58:22.351" v="2966" actId="20577"/>
      <pc:docMkLst>
        <pc:docMk/>
      </pc:docMkLst>
      <pc:sldChg chg="modSp mod">
        <pc:chgData name="Binney, Zachary Orion" userId="23b90841-6f82-4a8e-9640-99a475f9d973" providerId="ADAL" clId="{889090FA-CD19-4369-8ED1-6B1DC02E50D4}" dt="2023-10-16T18:23:41.004" v="400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889090FA-CD19-4369-8ED1-6B1DC02E50D4}" dt="2023-10-16T18:23:41.004" v="400" actId="20577"/>
          <ac:spMkLst>
            <pc:docMk/>
            <pc:sldMk cId="1598264511" sldId="256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889090FA-CD19-4369-8ED1-6B1DC02E50D4}" dt="2023-10-12T13:24:07.666" v="1" actId="20577"/>
          <ac:spMkLst>
            <pc:docMk/>
            <pc:sldMk cId="1598264511" sldId="256"/>
            <ac:spMk id="3" creationId="{00000000-0000-0000-0000-000000000000}"/>
          </ac:spMkLst>
        </pc:spChg>
      </pc:sldChg>
      <pc:sldChg chg="modSp mod">
        <pc:chgData name="Binney, Zachary Orion" userId="23b90841-6f82-4a8e-9640-99a475f9d973" providerId="ADAL" clId="{889090FA-CD19-4369-8ED1-6B1DC02E50D4}" dt="2023-10-16T19:39:34.716" v="2260" actId="207"/>
        <pc:sldMkLst>
          <pc:docMk/>
          <pc:sldMk cId="4107364091" sldId="490"/>
        </pc:sldMkLst>
        <pc:spChg chg="mod">
          <ac:chgData name="Binney, Zachary Orion" userId="23b90841-6f82-4a8e-9640-99a475f9d973" providerId="ADAL" clId="{889090FA-CD19-4369-8ED1-6B1DC02E50D4}" dt="2023-10-16T19:39:34.716" v="2260" actId="207"/>
          <ac:spMkLst>
            <pc:docMk/>
            <pc:sldMk cId="4107364091" sldId="490"/>
            <ac:spMk id="5" creationId="{00000000-0000-0000-0000-000000000000}"/>
          </ac:spMkLst>
        </pc:spChg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295247662" sldId="577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1122204954" sldId="577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2180225383" sldId="593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3183595242" sldId="593"/>
        </pc:sldMkLst>
      </pc:sldChg>
      <pc:sldChg chg="modSp del mod ord">
        <pc:chgData name="Binney, Zachary Orion" userId="23b90841-6f82-4a8e-9640-99a475f9d973" providerId="ADAL" clId="{889090FA-CD19-4369-8ED1-6B1DC02E50D4}" dt="2023-10-16T19:57:45.756" v="2952" actId="47"/>
        <pc:sldMkLst>
          <pc:docMk/>
          <pc:sldMk cId="1008438250" sldId="595"/>
        </pc:sldMkLst>
        <pc:spChg chg="mod">
          <ac:chgData name="Binney, Zachary Orion" userId="23b90841-6f82-4a8e-9640-99a475f9d973" providerId="ADAL" clId="{889090FA-CD19-4369-8ED1-6B1DC02E50D4}" dt="2023-10-16T19:57:17.772" v="2903" actId="21"/>
          <ac:spMkLst>
            <pc:docMk/>
            <pc:sldMk cId="1008438250" sldId="595"/>
            <ac:spMk id="3" creationId="{00000000-0000-0000-0000-000000000000}"/>
          </ac:spMkLst>
        </pc:spChg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3359632775" sldId="604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3917003485" sldId="604"/>
        </pc:sldMkLst>
      </pc:sldChg>
      <pc:sldChg chg="del">
        <pc:chgData name="Binney, Zachary Orion" userId="23b90841-6f82-4a8e-9640-99a475f9d973" providerId="ADAL" clId="{889090FA-CD19-4369-8ED1-6B1DC02E50D4}" dt="2023-10-16T18:25:32.660" v="441" actId="47"/>
        <pc:sldMkLst>
          <pc:docMk/>
          <pc:sldMk cId="1601307706" sldId="605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1204704485" sldId="606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3197686210" sldId="606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503855364" sldId="607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1252707317" sldId="607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842304125" sldId="608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2671333611" sldId="608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1687804763" sldId="609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1994351493" sldId="609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2907892781" sldId="610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3600491051" sldId="610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248697557" sldId="611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1009190984" sldId="611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1560027278" sldId="612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2551408809" sldId="612"/>
        </pc:sldMkLst>
      </pc:sldChg>
      <pc:sldChg chg="del">
        <pc:chgData name="Binney, Zachary Orion" userId="23b90841-6f82-4a8e-9640-99a475f9d973" providerId="ADAL" clId="{889090FA-CD19-4369-8ED1-6B1DC02E50D4}" dt="2023-10-16T18:26:46.467" v="442" actId="47"/>
        <pc:sldMkLst>
          <pc:docMk/>
          <pc:sldMk cId="4123474944" sldId="613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1941361483" sldId="614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3991135489" sldId="614"/>
        </pc:sldMkLst>
      </pc:sldChg>
      <pc:sldChg chg="del">
        <pc:chgData name="Binney, Zachary Orion" userId="23b90841-6f82-4a8e-9640-99a475f9d973" providerId="ADAL" clId="{889090FA-CD19-4369-8ED1-6B1DC02E50D4}" dt="2023-10-16T18:26:47.746" v="443" actId="47"/>
        <pc:sldMkLst>
          <pc:docMk/>
          <pc:sldMk cId="2749150632" sldId="620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3025015951" sldId="621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3502462754" sldId="621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3687252912" sldId="622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3816014647" sldId="622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2969643483" sldId="623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3802192267" sldId="623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137640375" sldId="624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2663831903" sldId="624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278876689" sldId="625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2157994583" sldId="625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147365323" sldId="626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2445263960" sldId="626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37393206" sldId="627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624556470" sldId="627"/>
        </pc:sldMkLst>
      </pc:sldChg>
      <pc:sldChg chg="del">
        <pc:chgData name="Binney, Zachary Orion" userId="23b90841-6f82-4a8e-9640-99a475f9d973" providerId="ADAL" clId="{889090FA-CD19-4369-8ED1-6B1DC02E50D4}" dt="2023-10-16T18:29:08.471" v="483" actId="2696"/>
        <pc:sldMkLst>
          <pc:docMk/>
          <pc:sldMk cId="80603133" sldId="628"/>
        </pc:sldMkLst>
      </pc:sldChg>
      <pc:sldChg chg="add">
        <pc:chgData name="Binney, Zachary Orion" userId="23b90841-6f82-4a8e-9640-99a475f9d973" providerId="ADAL" clId="{889090FA-CD19-4369-8ED1-6B1DC02E50D4}" dt="2023-10-16T18:29:10.517" v="484"/>
        <pc:sldMkLst>
          <pc:docMk/>
          <pc:sldMk cId="4145256077" sldId="628"/>
        </pc:sldMkLst>
      </pc:sldChg>
      <pc:sldChg chg="modSp mod">
        <pc:chgData name="Binney, Zachary Orion" userId="23b90841-6f82-4a8e-9640-99a475f9d973" providerId="ADAL" clId="{889090FA-CD19-4369-8ED1-6B1DC02E50D4}" dt="2023-10-16T18:45:28.491" v="968" actId="20577"/>
        <pc:sldMkLst>
          <pc:docMk/>
          <pc:sldMk cId="1314624888" sldId="629"/>
        </pc:sldMkLst>
        <pc:spChg chg="mod">
          <ac:chgData name="Binney, Zachary Orion" userId="23b90841-6f82-4a8e-9640-99a475f9d973" providerId="ADAL" clId="{889090FA-CD19-4369-8ED1-6B1DC02E50D4}" dt="2023-10-16T18:45:28.491" v="968" actId="20577"/>
          <ac:spMkLst>
            <pc:docMk/>
            <pc:sldMk cId="1314624888" sldId="629"/>
            <ac:spMk id="2" creationId="{87C8B29D-E7FC-0243-8FA5-E181F43B9500}"/>
          </ac:spMkLst>
        </pc:spChg>
      </pc:sldChg>
      <pc:sldChg chg="delSp modSp mod modAnim">
        <pc:chgData name="Binney, Zachary Orion" userId="23b90841-6f82-4a8e-9640-99a475f9d973" providerId="ADAL" clId="{889090FA-CD19-4369-8ED1-6B1DC02E50D4}" dt="2023-10-16T19:58:22.351" v="2966" actId="20577"/>
        <pc:sldMkLst>
          <pc:docMk/>
          <pc:sldMk cId="1863825499" sldId="630"/>
        </pc:sldMkLst>
        <pc:spChg chg="mod">
          <ac:chgData name="Binney, Zachary Orion" userId="23b90841-6f82-4a8e-9640-99a475f9d973" providerId="ADAL" clId="{889090FA-CD19-4369-8ED1-6B1DC02E50D4}" dt="2023-10-16T19:16:44.508" v="1827" actId="20577"/>
          <ac:spMkLst>
            <pc:docMk/>
            <pc:sldMk cId="1863825499" sldId="630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889090FA-CD19-4369-8ED1-6B1DC02E50D4}" dt="2023-10-16T19:58:22.351" v="2966" actId="20577"/>
          <ac:spMkLst>
            <pc:docMk/>
            <pc:sldMk cId="1863825499" sldId="630"/>
            <ac:spMk id="3" creationId="{00000000-0000-0000-0000-000000000000}"/>
          </ac:spMkLst>
        </pc:spChg>
        <pc:spChg chg="del mod">
          <ac:chgData name="Binney, Zachary Orion" userId="23b90841-6f82-4a8e-9640-99a475f9d973" providerId="ADAL" clId="{889090FA-CD19-4369-8ED1-6B1DC02E50D4}" dt="2023-10-16T19:51:01.555" v="2828" actId="478"/>
          <ac:spMkLst>
            <pc:docMk/>
            <pc:sldMk cId="1863825499" sldId="630"/>
            <ac:spMk id="4" creationId="{DA43D58A-3A3C-4872-85C7-4369C8BDB097}"/>
          </ac:spMkLst>
        </pc:spChg>
      </pc:sldChg>
      <pc:sldChg chg="del">
        <pc:chgData name="Binney, Zachary Orion" userId="23b90841-6f82-4a8e-9640-99a475f9d973" providerId="ADAL" clId="{889090FA-CD19-4369-8ED1-6B1DC02E50D4}" dt="2023-10-16T18:24:49.215" v="434" actId="47"/>
        <pc:sldMkLst>
          <pc:docMk/>
          <pc:sldMk cId="1505987139" sldId="631"/>
        </pc:sldMkLst>
      </pc:sldChg>
      <pc:sldChg chg="addSp delSp modSp mod ord">
        <pc:chgData name="Binney, Zachary Orion" userId="23b90841-6f82-4a8e-9640-99a475f9d973" providerId="ADAL" clId="{889090FA-CD19-4369-8ED1-6B1DC02E50D4}" dt="2023-10-16T19:04:50.850" v="1130"/>
        <pc:sldMkLst>
          <pc:docMk/>
          <pc:sldMk cId="2648596761" sldId="632"/>
        </pc:sldMkLst>
        <pc:spChg chg="mod">
          <ac:chgData name="Binney, Zachary Orion" userId="23b90841-6f82-4a8e-9640-99a475f9d973" providerId="ADAL" clId="{889090FA-CD19-4369-8ED1-6B1DC02E50D4}" dt="2023-10-16T19:03:07.224" v="1062" actId="20577"/>
          <ac:spMkLst>
            <pc:docMk/>
            <pc:sldMk cId="2648596761" sldId="632"/>
            <ac:spMk id="2" creationId="{00000000-0000-0000-0000-000000000000}"/>
          </ac:spMkLst>
        </pc:spChg>
        <pc:spChg chg="add del mod">
          <ac:chgData name="Binney, Zachary Orion" userId="23b90841-6f82-4a8e-9640-99a475f9d973" providerId="ADAL" clId="{889090FA-CD19-4369-8ED1-6B1DC02E50D4}" dt="2023-10-16T18:25:28.730" v="440" actId="478"/>
          <ac:spMkLst>
            <pc:docMk/>
            <pc:sldMk cId="2648596761" sldId="632"/>
            <ac:spMk id="4" creationId="{7A3E4C23-810C-BEF0-2948-7FAAAEB7D02D}"/>
          </ac:spMkLst>
        </pc:spChg>
        <pc:spChg chg="add del">
          <ac:chgData name="Binney, Zachary Orion" userId="23b90841-6f82-4a8e-9640-99a475f9d973" providerId="ADAL" clId="{889090FA-CD19-4369-8ED1-6B1DC02E50D4}" dt="2023-10-16T18:56:33.208" v="973"/>
          <ac:spMkLst>
            <pc:docMk/>
            <pc:sldMk cId="2648596761" sldId="632"/>
            <ac:spMk id="5" creationId="{FACB82BB-C1C5-CD68-B6E1-318D5E003B3F}"/>
          </ac:spMkLst>
        </pc:spChg>
        <pc:spChg chg="add del">
          <ac:chgData name="Binney, Zachary Orion" userId="23b90841-6f82-4a8e-9640-99a475f9d973" providerId="ADAL" clId="{889090FA-CD19-4369-8ED1-6B1DC02E50D4}" dt="2023-10-16T18:56:42.640" v="975"/>
          <ac:spMkLst>
            <pc:docMk/>
            <pc:sldMk cId="2648596761" sldId="632"/>
            <ac:spMk id="6" creationId="{B68EBCBC-6012-9BAA-4913-3C8A69C8D5DB}"/>
          </ac:spMkLst>
        </pc:spChg>
        <pc:spChg chg="mod">
          <ac:chgData name="Binney, Zachary Orion" userId="23b90841-6f82-4a8e-9640-99a475f9d973" providerId="ADAL" clId="{889090FA-CD19-4369-8ED1-6B1DC02E50D4}" dt="2023-10-16T19:03:29.388" v="1124" actId="20577"/>
          <ac:spMkLst>
            <pc:docMk/>
            <pc:sldMk cId="2648596761" sldId="632"/>
            <ac:spMk id="12" creationId="{0882A753-19F7-42FC-A5A9-13D5F4CB07C4}"/>
          </ac:spMkLst>
        </pc:spChg>
        <pc:spChg chg="add mod">
          <ac:chgData name="Binney, Zachary Orion" userId="23b90841-6f82-4a8e-9640-99a475f9d973" providerId="ADAL" clId="{889090FA-CD19-4369-8ED1-6B1DC02E50D4}" dt="2023-10-16T19:03:36.009" v="1126" actId="1076"/>
          <ac:spMkLst>
            <pc:docMk/>
            <pc:sldMk cId="2648596761" sldId="632"/>
            <ac:spMk id="13" creationId="{D3563E52-76CC-2257-2056-1D8A8E49EE79}"/>
          </ac:spMkLst>
        </pc:spChg>
        <pc:graphicFrameChg chg="del">
          <ac:chgData name="Binney, Zachary Orion" userId="23b90841-6f82-4a8e-9640-99a475f9d973" providerId="ADAL" clId="{889090FA-CD19-4369-8ED1-6B1DC02E50D4}" dt="2023-10-16T18:25:26.840" v="439" actId="478"/>
          <ac:graphicFrameMkLst>
            <pc:docMk/>
            <pc:sldMk cId="2648596761" sldId="632"/>
            <ac:graphicFrameMk id="9" creationId="{16FEC389-5322-47F8-BFD7-F12B3A3EF89A}"/>
          </ac:graphicFrameMkLst>
        </pc:graphicFrameChg>
        <pc:picChg chg="add del">
          <ac:chgData name="Binney, Zachary Orion" userId="23b90841-6f82-4a8e-9640-99a475f9d973" providerId="ADAL" clId="{889090FA-CD19-4369-8ED1-6B1DC02E50D4}" dt="2023-10-16T18:56:45.716" v="977"/>
          <ac:picMkLst>
            <pc:docMk/>
            <pc:sldMk cId="2648596761" sldId="632"/>
            <ac:picMk id="7" creationId="{F6C65E5F-5DEA-145A-848A-7506948AB1FE}"/>
          </ac:picMkLst>
        </pc:picChg>
        <pc:picChg chg="add mod">
          <ac:chgData name="Binney, Zachary Orion" userId="23b90841-6f82-4a8e-9640-99a475f9d973" providerId="ADAL" clId="{889090FA-CD19-4369-8ED1-6B1DC02E50D4}" dt="2023-10-16T19:03:34.051" v="1125" actId="1076"/>
          <ac:picMkLst>
            <pc:docMk/>
            <pc:sldMk cId="2648596761" sldId="632"/>
            <ac:picMk id="8" creationId="{5D348F14-BA2E-E841-4096-6F707AA266DD}"/>
          </ac:picMkLst>
        </pc:picChg>
        <pc:picChg chg="add mod">
          <ac:chgData name="Binney, Zachary Orion" userId="23b90841-6f82-4a8e-9640-99a475f9d973" providerId="ADAL" clId="{889090FA-CD19-4369-8ED1-6B1DC02E50D4}" dt="2023-10-16T19:03:34.051" v="1125" actId="1076"/>
          <ac:picMkLst>
            <pc:docMk/>
            <pc:sldMk cId="2648596761" sldId="632"/>
            <ac:picMk id="11" creationId="{73AFB61C-5864-CB30-145E-908A444398F2}"/>
          </ac:picMkLst>
        </pc:picChg>
      </pc:sldChg>
      <pc:sldChg chg="addSp delSp modSp del mod">
        <pc:chgData name="Binney, Zachary Orion" userId="23b90841-6f82-4a8e-9640-99a475f9d973" providerId="ADAL" clId="{889090FA-CD19-4369-8ED1-6B1DC02E50D4}" dt="2023-10-16T19:17:03.073" v="1831" actId="47"/>
        <pc:sldMkLst>
          <pc:docMk/>
          <pc:sldMk cId="835101225" sldId="633"/>
        </pc:sldMkLst>
        <pc:spChg chg="add del mod">
          <ac:chgData name="Binney, Zachary Orion" userId="23b90841-6f82-4a8e-9640-99a475f9d973" providerId="ADAL" clId="{889090FA-CD19-4369-8ED1-6B1DC02E50D4}" dt="2023-10-16T18:25:20.405" v="436" actId="478"/>
          <ac:spMkLst>
            <pc:docMk/>
            <pc:sldMk cId="835101225" sldId="633"/>
            <ac:spMk id="4" creationId="{66BFA233-E56A-D73C-0BF0-25817C9206E9}"/>
          </ac:spMkLst>
        </pc:spChg>
        <pc:graphicFrameChg chg="del">
          <ac:chgData name="Binney, Zachary Orion" userId="23b90841-6f82-4a8e-9640-99a475f9d973" providerId="ADAL" clId="{889090FA-CD19-4369-8ED1-6B1DC02E50D4}" dt="2023-10-16T18:25:18.415" v="435" actId="478"/>
          <ac:graphicFrameMkLst>
            <pc:docMk/>
            <pc:sldMk cId="835101225" sldId="633"/>
            <ac:graphicFrameMk id="9" creationId="{16FEC389-5322-47F8-BFD7-F12B3A3EF89A}"/>
          </ac:graphicFrameMkLst>
        </pc:graphicFrameChg>
      </pc:sldChg>
      <pc:sldChg chg="modSp mod modAnim">
        <pc:chgData name="Binney, Zachary Orion" userId="23b90841-6f82-4a8e-9640-99a475f9d973" providerId="ADAL" clId="{889090FA-CD19-4369-8ED1-6B1DC02E50D4}" dt="2023-10-16T19:42:03.147" v="2649"/>
        <pc:sldMkLst>
          <pc:docMk/>
          <pc:sldMk cId="3982904436" sldId="634"/>
        </pc:sldMkLst>
        <pc:spChg chg="mod">
          <ac:chgData name="Binney, Zachary Orion" userId="23b90841-6f82-4a8e-9640-99a475f9d973" providerId="ADAL" clId="{889090FA-CD19-4369-8ED1-6B1DC02E50D4}" dt="2023-10-16T19:17:25.954" v="1866" actId="20577"/>
          <ac:spMkLst>
            <pc:docMk/>
            <pc:sldMk cId="3982904436" sldId="634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889090FA-CD19-4369-8ED1-6B1DC02E50D4}" dt="2023-10-16T19:38:21.425" v="2189" actId="255"/>
          <ac:spMkLst>
            <pc:docMk/>
            <pc:sldMk cId="3982904436" sldId="634"/>
            <ac:spMk id="3" creationId="{00000000-0000-0000-0000-000000000000}"/>
          </ac:spMkLst>
        </pc:spChg>
      </pc:sldChg>
      <pc:sldChg chg="addSp delSp modSp del mod ord">
        <pc:chgData name="Binney, Zachary Orion" userId="23b90841-6f82-4a8e-9640-99a475f9d973" providerId="ADAL" clId="{889090FA-CD19-4369-8ED1-6B1DC02E50D4}" dt="2023-10-16T19:05:04.593" v="1133" actId="47"/>
        <pc:sldMkLst>
          <pc:docMk/>
          <pc:sldMk cId="3207113298" sldId="635"/>
        </pc:sldMkLst>
        <pc:spChg chg="add del mod">
          <ac:chgData name="Binney, Zachary Orion" userId="23b90841-6f82-4a8e-9640-99a475f9d973" providerId="ADAL" clId="{889090FA-CD19-4369-8ED1-6B1DC02E50D4}" dt="2023-10-16T18:25:24.250" v="438" actId="478"/>
          <ac:spMkLst>
            <pc:docMk/>
            <pc:sldMk cId="3207113298" sldId="635"/>
            <ac:spMk id="4" creationId="{30DE1CA6-81D9-AD6D-E333-D7C9736CF2F6}"/>
          </ac:spMkLst>
        </pc:spChg>
        <pc:graphicFrameChg chg="del">
          <ac:chgData name="Binney, Zachary Orion" userId="23b90841-6f82-4a8e-9640-99a475f9d973" providerId="ADAL" clId="{889090FA-CD19-4369-8ED1-6B1DC02E50D4}" dt="2023-10-16T18:25:22.631" v="437" actId="478"/>
          <ac:graphicFrameMkLst>
            <pc:docMk/>
            <pc:sldMk cId="3207113298" sldId="635"/>
            <ac:graphicFrameMk id="9" creationId="{16FEC389-5322-47F8-BFD7-F12B3A3EF89A}"/>
          </ac:graphicFrameMkLst>
        </pc:graphicFrameChg>
      </pc:sldChg>
      <pc:sldChg chg="del">
        <pc:chgData name="Binney, Zachary Orion" userId="23b90841-6f82-4a8e-9640-99a475f9d973" providerId="ADAL" clId="{889090FA-CD19-4369-8ED1-6B1DC02E50D4}" dt="2023-10-16T18:27:53.328" v="444" actId="2696"/>
        <pc:sldMkLst>
          <pc:docMk/>
          <pc:sldMk cId="1322900952" sldId="636"/>
        </pc:sldMkLst>
      </pc:sldChg>
      <pc:sldChg chg="modSp add mod">
        <pc:chgData name="Binney, Zachary Orion" userId="23b90841-6f82-4a8e-9640-99a475f9d973" providerId="ADAL" clId="{889090FA-CD19-4369-8ED1-6B1DC02E50D4}" dt="2023-10-16T18:45:33.993" v="970"/>
        <pc:sldMkLst>
          <pc:docMk/>
          <pc:sldMk cId="3267218268" sldId="636"/>
        </pc:sldMkLst>
        <pc:spChg chg="mod">
          <ac:chgData name="Binney, Zachary Orion" userId="23b90841-6f82-4a8e-9640-99a475f9d973" providerId="ADAL" clId="{889090FA-CD19-4369-8ED1-6B1DC02E50D4}" dt="2023-10-16T18:45:33.993" v="970"/>
          <ac:spMkLst>
            <pc:docMk/>
            <pc:sldMk cId="3267218268" sldId="636"/>
            <ac:spMk id="2" creationId="{87C8B29D-E7FC-0243-8FA5-E181F43B9500}"/>
          </ac:spMkLst>
        </pc:spChg>
        <pc:spChg chg="mod">
          <ac:chgData name="Binney, Zachary Orion" userId="23b90841-6f82-4a8e-9640-99a475f9d973" providerId="ADAL" clId="{889090FA-CD19-4369-8ED1-6B1DC02E50D4}" dt="2023-10-16T18:44:23.699" v="911" actId="20577"/>
          <ac:spMkLst>
            <pc:docMk/>
            <pc:sldMk cId="3267218268" sldId="636"/>
            <ac:spMk id="3" creationId="{D8ADF61F-3D4E-4042-9A16-3F326F14CFBC}"/>
          </ac:spMkLst>
        </pc:spChg>
      </pc:sldChg>
      <pc:sldChg chg="del">
        <pc:chgData name="Binney, Zachary Orion" userId="23b90841-6f82-4a8e-9640-99a475f9d973" providerId="ADAL" clId="{889090FA-CD19-4369-8ED1-6B1DC02E50D4}" dt="2023-10-16T18:27:53.328" v="444" actId="2696"/>
        <pc:sldMkLst>
          <pc:docMk/>
          <pc:sldMk cId="1195057377" sldId="637"/>
        </pc:sldMkLst>
      </pc:sldChg>
      <pc:sldChg chg="modSp add mod modAnim">
        <pc:chgData name="Binney, Zachary Orion" userId="23b90841-6f82-4a8e-9640-99a475f9d973" providerId="ADAL" clId="{889090FA-CD19-4369-8ED1-6B1DC02E50D4}" dt="2023-10-16T19:05:39.729" v="1153" actId="14100"/>
        <pc:sldMkLst>
          <pc:docMk/>
          <pc:sldMk cId="2484602982" sldId="637"/>
        </pc:sldMkLst>
        <pc:spChg chg="mod">
          <ac:chgData name="Binney, Zachary Orion" userId="23b90841-6f82-4a8e-9640-99a475f9d973" providerId="ADAL" clId="{889090FA-CD19-4369-8ED1-6B1DC02E50D4}" dt="2023-10-16T18:45:32.064" v="969"/>
          <ac:spMkLst>
            <pc:docMk/>
            <pc:sldMk cId="2484602982" sldId="637"/>
            <ac:spMk id="2" creationId="{87C8B29D-E7FC-0243-8FA5-E181F43B9500}"/>
          </ac:spMkLst>
        </pc:spChg>
        <pc:spChg chg="mod">
          <ac:chgData name="Binney, Zachary Orion" userId="23b90841-6f82-4a8e-9640-99a475f9d973" providerId="ADAL" clId="{889090FA-CD19-4369-8ED1-6B1DC02E50D4}" dt="2023-10-16T19:05:39.729" v="1153" actId="14100"/>
          <ac:spMkLst>
            <pc:docMk/>
            <pc:sldMk cId="2484602982" sldId="637"/>
            <ac:spMk id="3" creationId="{D8ADF61F-3D4E-4042-9A16-3F326F14CFBC}"/>
          </ac:spMkLst>
        </pc:spChg>
      </pc:sldChg>
      <pc:sldChg chg="del">
        <pc:chgData name="Binney, Zachary Orion" userId="23b90841-6f82-4a8e-9640-99a475f9d973" providerId="ADAL" clId="{889090FA-CD19-4369-8ED1-6B1DC02E50D4}" dt="2023-10-16T18:27:53.328" v="444" actId="2696"/>
        <pc:sldMkLst>
          <pc:docMk/>
          <pc:sldMk cId="22795842" sldId="638"/>
        </pc:sldMkLst>
      </pc:sldChg>
      <pc:sldChg chg="modSp add mod">
        <pc:chgData name="Binney, Zachary Orion" userId="23b90841-6f82-4a8e-9640-99a475f9d973" providerId="ADAL" clId="{889090FA-CD19-4369-8ED1-6B1DC02E50D4}" dt="2023-10-16T18:45:35.754" v="971"/>
        <pc:sldMkLst>
          <pc:docMk/>
          <pc:sldMk cId="1651900274" sldId="638"/>
        </pc:sldMkLst>
        <pc:spChg chg="mod">
          <ac:chgData name="Binney, Zachary Orion" userId="23b90841-6f82-4a8e-9640-99a475f9d973" providerId="ADAL" clId="{889090FA-CD19-4369-8ED1-6B1DC02E50D4}" dt="2023-10-16T18:45:35.754" v="971"/>
          <ac:spMkLst>
            <pc:docMk/>
            <pc:sldMk cId="1651900274" sldId="638"/>
            <ac:spMk id="2" creationId="{87C8B29D-E7FC-0243-8FA5-E181F43B9500}"/>
          </ac:spMkLst>
        </pc:spChg>
        <pc:spChg chg="mod">
          <ac:chgData name="Binney, Zachary Orion" userId="23b90841-6f82-4a8e-9640-99a475f9d973" providerId="ADAL" clId="{889090FA-CD19-4369-8ED1-6B1DC02E50D4}" dt="2023-10-16T18:45:02.650" v="926" actId="20577"/>
          <ac:spMkLst>
            <pc:docMk/>
            <pc:sldMk cId="1651900274" sldId="638"/>
            <ac:spMk id="3" creationId="{D8ADF61F-3D4E-4042-9A16-3F326F14CFBC}"/>
          </ac:spMkLst>
        </pc:spChg>
        <pc:picChg chg="mod">
          <ac:chgData name="Binney, Zachary Orion" userId="23b90841-6f82-4a8e-9640-99a475f9d973" providerId="ADAL" clId="{889090FA-CD19-4369-8ED1-6B1DC02E50D4}" dt="2023-10-16T18:45:06.411" v="927" actId="1076"/>
          <ac:picMkLst>
            <pc:docMk/>
            <pc:sldMk cId="1651900274" sldId="638"/>
            <ac:picMk id="24578" creationId="{DD4176EA-5594-4188-8862-0860C5711BC0}"/>
          </ac:picMkLst>
        </pc:picChg>
      </pc:sldChg>
      <pc:sldChg chg="modSp new mod">
        <pc:chgData name="Binney, Zachary Orion" userId="23b90841-6f82-4a8e-9640-99a475f9d973" providerId="ADAL" clId="{889090FA-CD19-4369-8ED1-6B1DC02E50D4}" dt="2023-10-16T18:29:30.786" v="560" actId="20577"/>
        <pc:sldMkLst>
          <pc:docMk/>
          <pc:sldMk cId="1097836221" sldId="639"/>
        </pc:sldMkLst>
        <pc:spChg chg="mod">
          <ac:chgData name="Binney, Zachary Orion" userId="23b90841-6f82-4a8e-9640-99a475f9d973" providerId="ADAL" clId="{889090FA-CD19-4369-8ED1-6B1DC02E50D4}" dt="2023-10-16T18:29:30.786" v="560" actId="20577"/>
          <ac:spMkLst>
            <pc:docMk/>
            <pc:sldMk cId="1097836221" sldId="639"/>
            <ac:spMk id="2" creationId="{02FC2D06-F372-D360-B335-09687DB6A076}"/>
          </ac:spMkLst>
        </pc:spChg>
      </pc:sldChg>
      <pc:sldChg chg="addSp delSp modSp add mod">
        <pc:chgData name="Binney, Zachary Orion" userId="23b90841-6f82-4a8e-9640-99a475f9d973" providerId="ADAL" clId="{889090FA-CD19-4369-8ED1-6B1DC02E50D4}" dt="2023-10-16T19:10:23.913" v="1539" actId="1076"/>
        <pc:sldMkLst>
          <pc:docMk/>
          <pc:sldMk cId="1410875183" sldId="640"/>
        </pc:sldMkLst>
        <pc:spChg chg="mod">
          <ac:chgData name="Binney, Zachary Orion" userId="23b90841-6f82-4a8e-9640-99a475f9d973" providerId="ADAL" clId="{889090FA-CD19-4369-8ED1-6B1DC02E50D4}" dt="2023-10-16T19:09:53.645" v="1532" actId="20577"/>
          <ac:spMkLst>
            <pc:docMk/>
            <pc:sldMk cId="1410875183" sldId="640"/>
            <ac:spMk id="12" creationId="{0882A753-19F7-42FC-A5A9-13D5F4CB07C4}"/>
          </ac:spMkLst>
        </pc:spChg>
        <pc:spChg chg="mod">
          <ac:chgData name="Binney, Zachary Orion" userId="23b90841-6f82-4a8e-9640-99a475f9d973" providerId="ADAL" clId="{889090FA-CD19-4369-8ED1-6B1DC02E50D4}" dt="2023-10-16T19:10:23.913" v="1539" actId="1076"/>
          <ac:spMkLst>
            <pc:docMk/>
            <pc:sldMk cId="1410875183" sldId="640"/>
            <ac:spMk id="13" creationId="{D3563E52-76CC-2257-2056-1D8A8E49EE79}"/>
          </ac:spMkLst>
        </pc:spChg>
        <pc:picChg chg="del">
          <ac:chgData name="Binney, Zachary Orion" userId="23b90841-6f82-4a8e-9640-99a475f9d973" providerId="ADAL" clId="{889090FA-CD19-4369-8ED1-6B1DC02E50D4}" dt="2023-10-16T19:07:03.399" v="1155" actId="478"/>
          <ac:picMkLst>
            <pc:docMk/>
            <pc:sldMk cId="1410875183" sldId="640"/>
            <ac:picMk id="8" creationId="{5D348F14-BA2E-E841-4096-6F707AA266DD}"/>
          </ac:picMkLst>
        </pc:picChg>
        <pc:picChg chg="del">
          <ac:chgData name="Binney, Zachary Orion" userId="23b90841-6f82-4a8e-9640-99a475f9d973" providerId="ADAL" clId="{889090FA-CD19-4369-8ED1-6B1DC02E50D4}" dt="2023-10-16T19:07:03.399" v="1155" actId="478"/>
          <ac:picMkLst>
            <pc:docMk/>
            <pc:sldMk cId="1410875183" sldId="640"/>
            <ac:picMk id="11" creationId="{73AFB61C-5864-CB30-145E-908A444398F2}"/>
          </ac:picMkLst>
        </pc:picChg>
        <pc:picChg chg="add mod">
          <ac:chgData name="Binney, Zachary Orion" userId="23b90841-6f82-4a8e-9640-99a475f9d973" providerId="ADAL" clId="{889090FA-CD19-4369-8ED1-6B1DC02E50D4}" dt="2023-10-16T19:10:09.060" v="1534" actId="1076"/>
          <ac:picMkLst>
            <pc:docMk/>
            <pc:sldMk cId="1410875183" sldId="640"/>
            <ac:picMk id="2050" creationId="{D812DA9E-EB9B-E712-C7DF-863AE0707F03}"/>
          </ac:picMkLst>
        </pc:picChg>
      </pc:sldChg>
      <pc:sldChg chg="modSp add modAnim">
        <pc:chgData name="Binney, Zachary Orion" userId="23b90841-6f82-4a8e-9640-99a475f9d973" providerId="ADAL" clId="{889090FA-CD19-4369-8ED1-6B1DC02E50D4}" dt="2023-10-16T19:12:43.964" v="1683" actId="20577"/>
        <pc:sldMkLst>
          <pc:docMk/>
          <pc:sldMk cId="4101317969" sldId="641"/>
        </pc:sldMkLst>
        <pc:spChg chg="mod">
          <ac:chgData name="Binney, Zachary Orion" userId="23b90841-6f82-4a8e-9640-99a475f9d973" providerId="ADAL" clId="{889090FA-CD19-4369-8ED1-6B1DC02E50D4}" dt="2023-10-16T19:12:43.964" v="1683" actId="20577"/>
          <ac:spMkLst>
            <pc:docMk/>
            <pc:sldMk cId="4101317969" sldId="641"/>
            <ac:spMk id="3" creationId="{D8ADF61F-3D4E-4042-9A16-3F326F14CFBC}"/>
          </ac:spMkLst>
        </pc:spChg>
      </pc:sldChg>
      <pc:sldChg chg="modSp add del mod">
        <pc:chgData name="Binney, Zachary Orion" userId="23b90841-6f82-4a8e-9640-99a475f9d973" providerId="ADAL" clId="{889090FA-CD19-4369-8ED1-6B1DC02E50D4}" dt="2023-10-16T19:17:47.825" v="1897" actId="2696"/>
        <pc:sldMkLst>
          <pc:docMk/>
          <pc:sldMk cId="251441386" sldId="642"/>
        </pc:sldMkLst>
        <pc:spChg chg="mod">
          <ac:chgData name="Binney, Zachary Orion" userId="23b90841-6f82-4a8e-9640-99a475f9d973" providerId="ADAL" clId="{889090FA-CD19-4369-8ED1-6B1DC02E50D4}" dt="2023-10-16T19:17:34.148" v="1893" actId="20577"/>
          <ac:spMkLst>
            <pc:docMk/>
            <pc:sldMk cId="251441386" sldId="642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889090FA-CD19-4369-8ED1-6B1DC02E50D4}" dt="2023-10-16T19:17:44.698" v="1896" actId="20577"/>
          <ac:spMkLst>
            <pc:docMk/>
            <pc:sldMk cId="251441386" sldId="642"/>
            <ac:spMk id="3" creationId="{00000000-0000-0000-0000-000000000000}"/>
          </ac:spMkLst>
        </pc:spChg>
      </pc:sldChg>
      <pc:sldChg chg="add">
        <pc:chgData name="Binney, Zachary Orion" userId="23b90841-6f82-4a8e-9640-99a475f9d973" providerId="ADAL" clId="{889090FA-CD19-4369-8ED1-6B1DC02E50D4}" dt="2023-10-16T19:17:52.234" v="1898"/>
        <pc:sldMkLst>
          <pc:docMk/>
          <pc:sldMk cId="2204187773" sldId="642"/>
        </pc:sldMkLst>
      </pc:sldChg>
      <pc:sldChg chg="modSp add mod modAnim">
        <pc:chgData name="Binney, Zachary Orion" userId="23b90841-6f82-4a8e-9640-99a475f9d973" providerId="ADAL" clId="{889090FA-CD19-4369-8ED1-6B1DC02E50D4}" dt="2023-10-16T19:41:56.727" v="2648" actId="20577"/>
        <pc:sldMkLst>
          <pc:docMk/>
          <pc:sldMk cId="3297127293" sldId="643"/>
        </pc:sldMkLst>
        <pc:spChg chg="mod">
          <ac:chgData name="Binney, Zachary Orion" userId="23b90841-6f82-4a8e-9640-99a475f9d973" providerId="ADAL" clId="{889090FA-CD19-4369-8ED1-6B1DC02E50D4}" dt="2023-10-16T19:39:21.709" v="2240" actId="20577"/>
          <ac:spMkLst>
            <pc:docMk/>
            <pc:sldMk cId="3297127293" sldId="643"/>
            <ac:spMk id="2" creationId="{00000000-0000-0000-0000-000000000000}"/>
          </ac:spMkLst>
        </pc:spChg>
        <pc:spChg chg="mod">
          <ac:chgData name="Binney, Zachary Orion" userId="23b90841-6f82-4a8e-9640-99a475f9d973" providerId="ADAL" clId="{889090FA-CD19-4369-8ED1-6B1DC02E50D4}" dt="2023-10-16T19:41:56.727" v="2648" actId="20577"/>
          <ac:spMkLst>
            <pc:docMk/>
            <pc:sldMk cId="3297127293" sldId="643"/>
            <ac:spMk id="3" creationId="{00000000-0000-0000-0000-000000000000}"/>
          </ac:spMkLst>
        </pc:spChg>
      </pc:sldChg>
      <pc:sldChg chg="modSp add mod">
        <pc:chgData name="Binney, Zachary Orion" userId="23b90841-6f82-4a8e-9640-99a475f9d973" providerId="ADAL" clId="{889090FA-CD19-4369-8ED1-6B1DC02E50D4}" dt="2023-10-16T19:57:01.819" v="2901" actId="20577"/>
        <pc:sldMkLst>
          <pc:docMk/>
          <pc:sldMk cId="4030531668" sldId="644"/>
        </pc:sldMkLst>
        <pc:spChg chg="mod">
          <ac:chgData name="Binney, Zachary Orion" userId="23b90841-6f82-4a8e-9640-99a475f9d973" providerId="ADAL" clId="{889090FA-CD19-4369-8ED1-6B1DC02E50D4}" dt="2023-10-16T19:57:01.819" v="2901" actId="20577"/>
          <ac:spMkLst>
            <pc:docMk/>
            <pc:sldMk cId="4030531668" sldId="644"/>
            <ac:spMk id="3" creationId="{00000000-0000-0000-0000-000000000000}"/>
          </ac:spMkLst>
        </pc:spChg>
      </pc:sldChg>
      <pc:sldChg chg="delSp modSp add del mod">
        <pc:chgData name="Binney, Zachary Orion" userId="23b90841-6f82-4a8e-9640-99a475f9d973" providerId="ADAL" clId="{889090FA-CD19-4369-8ED1-6B1DC02E50D4}" dt="2023-10-16T19:56:35.006" v="2895" actId="47"/>
        <pc:sldMkLst>
          <pc:docMk/>
          <pc:sldMk cId="4223981935" sldId="644"/>
        </pc:sldMkLst>
        <pc:spChg chg="del mod">
          <ac:chgData name="Binney, Zachary Orion" userId="23b90841-6f82-4a8e-9640-99a475f9d973" providerId="ADAL" clId="{889090FA-CD19-4369-8ED1-6B1DC02E50D4}" dt="2023-10-16T19:56:33.419" v="2894" actId="478"/>
          <ac:spMkLst>
            <pc:docMk/>
            <pc:sldMk cId="4223981935" sldId="644"/>
            <ac:spMk id="3" creationId="{00000000-0000-0000-0000-000000000000}"/>
          </ac:spMkLst>
        </pc:spChg>
      </pc:sldChg>
    </pc:docChg>
  </pc:docChgLst>
  <pc:docChgLst>
    <pc:chgData name="Binney, Zachary Orion" userId="23b90841-6f82-4a8e-9640-99a475f9d973" providerId="ADAL" clId="{CFFC72CD-0567-4546-AA73-32EA025798B3}"/>
    <pc:docChg chg="modSld">
      <pc:chgData name="Binney, Zachary Orion" userId="23b90841-6f82-4a8e-9640-99a475f9d973" providerId="ADAL" clId="{CFFC72CD-0567-4546-AA73-32EA025798B3}" dt="2023-09-11T15:26:33.569" v="0" actId="20577"/>
      <pc:docMkLst>
        <pc:docMk/>
      </pc:docMkLst>
      <pc:sldChg chg="modSp mod">
        <pc:chgData name="Binney, Zachary Orion" userId="23b90841-6f82-4a8e-9640-99a475f9d973" providerId="ADAL" clId="{CFFC72CD-0567-4546-AA73-32EA025798B3}" dt="2023-09-11T15:26:33.569" v="0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CFFC72CD-0567-4546-AA73-32EA025798B3}" dt="2023-09-11T15:26:33.569" v="0" actId="20577"/>
          <ac:spMkLst>
            <pc:docMk/>
            <pc:sldMk cId="1598264511" sldId="256"/>
            <ac:spMk id="2" creationId="{00000000-0000-0000-0000-000000000000}"/>
          </ac:spMkLst>
        </pc:spChg>
      </pc:sldChg>
    </pc:docChg>
  </pc:docChgLst>
  <pc:docChgLst>
    <pc:chgData name="Binney, Zachary Orion" userId="23b90841-6f82-4a8e-9640-99a475f9d973" providerId="ADAL" clId="{1407BB7A-834B-40BF-A3E4-BA9C9AD4EBE1}"/>
    <pc:docChg chg="undo custSel addSld delSld modSld">
      <pc:chgData name="Binney, Zachary Orion" userId="23b90841-6f82-4a8e-9640-99a475f9d973" providerId="ADAL" clId="{1407BB7A-834B-40BF-A3E4-BA9C9AD4EBE1}" dt="2023-08-16T09:55:13.251" v="73" actId="2696"/>
      <pc:docMkLst>
        <pc:docMk/>
      </pc:docMkLst>
      <pc:sldChg chg="modSp mod">
        <pc:chgData name="Binney, Zachary Orion" userId="23b90841-6f82-4a8e-9640-99a475f9d973" providerId="ADAL" clId="{1407BB7A-834B-40BF-A3E4-BA9C9AD4EBE1}" dt="2023-08-15T18:19:41.461" v="33" actId="20577"/>
        <pc:sldMkLst>
          <pc:docMk/>
          <pc:sldMk cId="1598264511" sldId="256"/>
        </pc:sldMkLst>
        <pc:spChg chg="mod">
          <ac:chgData name="Binney, Zachary Orion" userId="23b90841-6f82-4a8e-9640-99a475f9d973" providerId="ADAL" clId="{1407BB7A-834B-40BF-A3E4-BA9C9AD4EBE1}" dt="2023-08-15T18:19:41.461" v="33" actId="20577"/>
          <ac:spMkLst>
            <pc:docMk/>
            <pc:sldMk cId="1598264511" sldId="256"/>
            <ac:spMk id="2" creationId="{00000000-0000-0000-0000-000000000000}"/>
          </ac:spMkLst>
        </pc:spChg>
      </pc:sldChg>
      <pc:sldChg chg="add">
        <pc:chgData name="Binney, Zachary Orion" userId="23b90841-6f82-4a8e-9640-99a475f9d973" providerId="ADAL" clId="{1407BB7A-834B-40BF-A3E4-BA9C9AD4EBE1}" dt="2023-08-15T18:21:18.629" v="47"/>
        <pc:sldMkLst>
          <pc:docMk/>
          <pc:sldMk cId="104482206" sldId="262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1136113883" sldId="262"/>
        </pc:sldMkLst>
      </pc:sldChg>
      <pc:sldChg chg="del">
        <pc:chgData name="Binney, Zachary Orion" userId="23b90841-6f82-4a8e-9640-99a475f9d973" providerId="ADAL" clId="{1407BB7A-834B-40BF-A3E4-BA9C9AD4EBE1}" dt="2023-08-15T18:23:09.918" v="48" actId="47"/>
        <pc:sldMkLst>
          <pc:docMk/>
          <pc:sldMk cId="1356089849" sldId="273"/>
        </pc:sldMkLst>
      </pc:sldChg>
      <pc:sldChg chg="modSp mod">
        <pc:chgData name="Binney, Zachary Orion" userId="23b90841-6f82-4a8e-9640-99a475f9d973" providerId="ADAL" clId="{1407BB7A-834B-40BF-A3E4-BA9C9AD4EBE1}" dt="2023-08-16T09:54:32.842" v="72" actId="21"/>
        <pc:sldMkLst>
          <pc:docMk/>
          <pc:sldMk cId="4107364091" sldId="490"/>
        </pc:sldMkLst>
        <pc:spChg chg="mod">
          <ac:chgData name="Binney, Zachary Orion" userId="23b90841-6f82-4a8e-9640-99a475f9d973" providerId="ADAL" clId="{1407BB7A-834B-40BF-A3E4-BA9C9AD4EBE1}" dt="2023-08-16T09:54:32.842" v="72" actId="21"/>
          <ac:spMkLst>
            <pc:docMk/>
            <pc:sldMk cId="4107364091" sldId="490"/>
            <ac:spMk id="5" creationId="{00000000-0000-0000-0000-000000000000}"/>
          </ac:spMkLst>
        </pc:spChg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1111650955" sldId="559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480268165" sldId="583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3277628359" sldId="584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2353515109" sldId="585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114031130" sldId="586"/>
        </pc:sldMkLst>
      </pc:sldChg>
      <pc:sldChg chg="add">
        <pc:chgData name="Binney, Zachary Orion" userId="23b90841-6f82-4a8e-9640-99a475f9d973" providerId="ADAL" clId="{1407BB7A-834B-40BF-A3E4-BA9C9AD4EBE1}" dt="2023-08-15T18:21:18.629" v="47"/>
        <pc:sldMkLst>
          <pc:docMk/>
          <pc:sldMk cId="3871970908" sldId="586"/>
        </pc:sldMkLst>
      </pc:sldChg>
      <pc:sldChg chg="del">
        <pc:chgData name="Binney, Zachary Orion" userId="23b90841-6f82-4a8e-9640-99a475f9d973" providerId="ADAL" clId="{1407BB7A-834B-40BF-A3E4-BA9C9AD4EBE1}" dt="2023-08-15T18:23:12.293" v="49" actId="47"/>
        <pc:sldMkLst>
          <pc:docMk/>
          <pc:sldMk cId="2384624188" sldId="587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2900790569" sldId="588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2783141581" sldId="594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838081296" sldId="596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2572194166" sldId="597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353341155" sldId="598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3288609253" sldId="599"/>
        </pc:sldMkLst>
      </pc:sldChg>
      <pc:sldChg chg="modSp del mod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3299414096" sldId="600"/>
        </pc:sldMkLst>
        <pc:spChg chg="mod">
          <ac:chgData name="Binney, Zachary Orion" userId="23b90841-6f82-4a8e-9640-99a475f9d973" providerId="ADAL" clId="{1407BB7A-834B-40BF-A3E4-BA9C9AD4EBE1}" dt="2023-08-15T18:20:31.609" v="45" actId="20577"/>
          <ac:spMkLst>
            <pc:docMk/>
            <pc:sldMk cId="3299414096" sldId="600"/>
            <ac:spMk id="3" creationId="{00000000-0000-0000-0000-000000000000}"/>
          </ac:spMkLst>
        </pc:spChg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98448914" sldId="601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3141945886" sldId="602"/>
        </pc:sldMkLst>
      </pc:sldChg>
      <pc:sldChg chg="del">
        <pc:chgData name="Binney, Zachary Orion" userId="23b90841-6f82-4a8e-9640-99a475f9d973" providerId="ADAL" clId="{1407BB7A-834B-40BF-A3E4-BA9C9AD4EBE1}" dt="2023-08-16T09:55:13.251" v="73" actId="2696"/>
        <pc:sldMkLst>
          <pc:docMk/>
          <pc:sldMk cId="1912007461" sldId="603"/>
        </pc:sldMkLst>
      </pc:sldChg>
      <pc:sldChg chg="del">
        <pc:chgData name="Binney, Zachary Orion" userId="23b90841-6f82-4a8e-9640-99a475f9d973" providerId="ADAL" clId="{1407BB7A-834B-40BF-A3E4-BA9C9AD4EBE1}" dt="2023-08-15T18:24:37.267" v="54" actId="47"/>
        <pc:sldMkLst>
          <pc:docMk/>
          <pc:sldMk cId="2842961648" sldId="615"/>
        </pc:sldMkLst>
      </pc:sldChg>
      <pc:sldChg chg="del">
        <pc:chgData name="Binney, Zachary Orion" userId="23b90841-6f82-4a8e-9640-99a475f9d973" providerId="ADAL" clId="{1407BB7A-834B-40BF-A3E4-BA9C9AD4EBE1}" dt="2023-08-15T18:24:37.985" v="55" actId="47"/>
        <pc:sldMkLst>
          <pc:docMk/>
          <pc:sldMk cId="2387282520" sldId="616"/>
        </pc:sldMkLst>
      </pc:sldChg>
      <pc:sldChg chg="del">
        <pc:chgData name="Binney, Zachary Orion" userId="23b90841-6f82-4a8e-9640-99a475f9d973" providerId="ADAL" clId="{1407BB7A-834B-40BF-A3E4-BA9C9AD4EBE1}" dt="2023-08-15T18:24:38.538" v="56" actId="47"/>
        <pc:sldMkLst>
          <pc:docMk/>
          <pc:sldMk cId="1665079133" sldId="617"/>
        </pc:sldMkLst>
      </pc:sldChg>
      <pc:sldChg chg="del">
        <pc:chgData name="Binney, Zachary Orion" userId="23b90841-6f82-4a8e-9640-99a475f9d973" providerId="ADAL" clId="{1407BB7A-834B-40BF-A3E4-BA9C9AD4EBE1}" dt="2023-08-15T18:24:39.082" v="57" actId="47"/>
        <pc:sldMkLst>
          <pc:docMk/>
          <pc:sldMk cId="1934305898" sldId="618"/>
        </pc:sldMkLst>
      </pc:sldChg>
      <pc:sldChg chg="add del">
        <pc:chgData name="Binney, Zachary Orion" userId="23b90841-6f82-4a8e-9640-99a475f9d973" providerId="ADAL" clId="{1407BB7A-834B-40BF-A3E4-BA9C9AD4EBE1}" dt="2023-08-15T18:24:58.641" v="66" actId="47"/>
        <pc:sldMkLst>
          <pc:docMk/>
          <pc:sldMk cId="561255195" sldId="619"/>
        </pc:sldMkLst>
      </pc:sldChg>
      <pc:sldChg chg="add del">
        <pc:chgData name="Binney, Zachary Orion" userId="23b90841-6f82-4a8e-9640-99a475f9d973" providerId="ADAL" clId="{1407BB7A-834B-40BF-A3E4-BA9C9AD4EBE1}" dt="2023-08-15T18:24:55.297" v="64" actId="47"/>
        <pc:sldMkLst>
          <pc:docMk/>
          <pc:sldMk cId="3687252912" sldId="622"/>
        </pc:sldMkLst>
      </pc:sldChg>
      <pc:sldChg chg="add del">
        <pc:chgData name="Binney, Zachary Orion" userId="23b90841-6f82-4a8e-9640-99a475f9d973" providerId="ADAL" clId="{1407BB7A-834B-40BF-A3E4-BA9C9AD4EBE1}" dt="2023-08-15T18:24:53.559" v="63" actId="47"/>
        <pc:sldMkLst>
          <pc:docMk/>
          <pc:sldMk cId="2969643483" sldId="623"/>
        </pc:sldMkLst>
      </pc:sldChg>
      <pc:sldChg chg="add del">
        <pc:chgData name="Binney, Zachary Orion" userId="23b90841-6f82-4a8e-9640-99a475f9d973" providerId="ADAL" clId="{1407BB7A-834B-40BF-A3E4-BA9C9AD4EBE1}" dt="2023-08-15T18:24:53.088" v="62" actId="47"/>
        <pc:sldMkLst>
          <pc:docMk/>
          <pc:sldMk cId="137640375" sldId="624"/>
        </pc:sldMkLst>
      </pc:sldChg>
      <pc:sldChg chg="add">
        <pc:chgData name="Binney, Zachary Orion" userId="23b90841-6f82-4a8e-9640-99a475f9d973" providerId="ADAL" clId="{1407BB7A-834B-40BF-A3E4-BA9C9AD4EBE1}" dt="2023-08-15T18:21:18.629" v="47"/>
        <pc:sldMkLst>
          <pc:docMk/>
          <pc:sldMk cId="1314624888" sldId="629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3259204119" sldId="629"/>
        </pc:sldMkLst>
      </pc:sldChg>
      <pc:sldChg chg="add">
        <pc:chgData name="Binney, Zachary Orion" userId="23b90841-6f82-4a8e-9640-99a475f9d973" providerId="ADAL" clId="{1407BB7A-834B-40BF-A3E4-BA9C9AD4EBE1}" dt="2023-08-15T18:21:18.629" v="47"/>
        <pc:sldMkLst>
          <pc:docMk/>
          <pc:sldMk cId="1863825499" sldId="630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4222483565" sldId="630"/>
        </pc:sldMkLst>
      </pc:sldChg>
      <pc:sldChg chg="add">
        <pc:chgData name="Binney, Zachary Orion" userId="23b90841-6f82-4a8e-9640-99a475f9d973" providerId="ADAL" clId="{1407BB7A-834B-40BF-A3E4-BA9C9AD4EBE1}" dt="2023-08-15T18:21:18.629" v="47"/>
        <pc:sldMkLst>
          <pc:docMk/>
          <pc:sldMk cId="1505987139" sldId="631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3083390394" sldId="631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2031427445" sldId="632"/>
        </pc:sldMkLst>
      </pc:sldChg>
      <pc:sldChg chg="add">
        <pc:chgData name="Binney, Zachary Orion" userId="23b90841-6f82-4a8e-9640-99a475f9d973" providerId="ADAL" clId="{1407BB7A-834B-40BF-A3E4-BA9C9AD4EBE1}" dt="2023-08-15T18:21:18.629" v="47"/>
        <pc:sldMkLst>
          <pc:docMk/>
          <pc:sldMk cId="2648596761" sldId="632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338040798" sldId="633"/>
        </pc:sldMkLst>
      </pc:sldChg>
      <pc:sldChg chg="modSp add mod">
        <pc:chgData name="Binney, Zachary Orion" userId="23b90841-6f82-4a8e-9640-99a475f9d973" providerId="ADAL" clId="{1407BB7A-834B-40BF-A3E4-BA9C9AD4EBE1}" dt="2023-08-15T18:23:26.287" v="52" actId="6549"/>
        <pc:sldMkLst>
          <pc:docMk/>
          <pc:sldMk cId="835101225" sldId="633"/>
        </pc:sldMkLst>
        <pc:graphicFrameChg chg="modGraphic">
          <ac:chgData name="Binney, Zachary Orion" userId="23b90841-6f82-4a8e-9640-99a475f9d973" providerId="ADAL" clId="{1407BB7A-834B-40BF-A3E4-BA9C9AD4EBE1}" dt="2023-08-15T18:23:26.287" v="52" actId="6549"/>
          <ac:graphicFrameMkLst>
            <pc:docMk/>
            <pc:sldMk cId="835101225" sldId="633"/>
            <ac:graphicFrameMk id="9" creationId="{16FEC389-5322-47F8-BFD7-F12B3A3EF89A}"/>
          </ac:graphicFrameMkLst>
        </pc:graphicFrameChg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1675367684" sldId="634"/>
        </pc:sldMkLst>
      </pc:sldChg>
      <pc:sldChg chg="modSp add modAnim">
        <pc:chgData name="Binney, Zachary Orion" userId="23b90841-6f82-4a8e-9640-99a475f9d973" providerId="ADAL" clId="{1407BB7A-834B-40BF-A3E4-BA9C9AD4EBE1}" dt="2023-08-15T18:28:59.170" v="71" actId="20577"/>
        <pc:sldMkLst>
          <pc:docMk/>
          <pc:sldMk cId="3982904436" sldId="634"/>
        </pc:sldMkLst>
        <pc:spChg chg="mod">
          <ac:chgData name="Binney, Zachary Orion" userId="23b90841-6f82-4a8e-9640-99a475f9d973" providerId="ADAL" clId="{1407BB7A-834B-40BF-A3E4-BA9C9AD4EBE1}" dt="2023-08-15T18:28:59.170" v="71" actId="20577"/>
          <ac:spMkLst>
            <pc:docMk/>
            <pc:sldMk cId="3982904436" sldId="634"/>
            <ac:spMk id="3" creationId="{00000000-0000-0000-0000-000000000000}"/>
          </ac:spMkLst>
        </pc:spChg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2817581612" sldId="635"/>
        </pc:sldMkLst>
      </pc:sldChg>
      <pc:sldChg chg="modSp add mod">
        <pc:chgData name="Binney, Zachary Orion" userId="23b90841-6f82-4a8e-9640-99a475f9d973" providerId="ADAL" clId="{1407BB7A-834B-40BF-A3E4-BA9C9AD4EBE1}" dt="2023-08-15T18:23:26.829" v="53" actId="6549"/>
        <pc:sldMkLst>
          <pc:docMk/>
          <pc:sldMk cId="3207113298" sldId="635"/>
        </pc:sldMkLst>
        <pc:graphicFrameChg chg="modGraphic">
          <ac:chgData name="Binney, Zachary Orion" userId="23b90841-6f82-4a8e-9640-99a475f9d973" providerId="ADAL" clId="{1407BB7A-834B-40BF-A3E4-BA9C9AD4EBE1}" dt="2023-08-15T18:23:26.829" v="53" actId="6549"/>
          <ac:graphicFrameMkLst>
            <pc:docMk/>
            <pc:sldMk cId="3207113298" sldId="635"/>
            <ac:graphicFrameMk id="9" creationId="{16FEC389-5322-47F8-BFD7-F12B3A3EF89A}"/>
          </ac:graphicFrameMkLst>
        </pc:graphicFrameChg>
      </pc:sldChg>
      <pc:sldChg chg="add">
        <pc:chgData name="Binney, Zachary Orion" userId="23b90841-6f82-4a8e-9640-99a475f9d973" providerId="ADAL" clId="{1407BB7A-834B-40BF-A3E4-BA9C9AD4EBE1}" dt="2023-08-15T18:26:07.552" v="68"/>
        <pc:sldMkLst>
          <pc:docMk/>
          <pc:sldMk cId="1322900952" sldId="636"/>
        </pc:sldMkLst>
      </pc:sldChg>
      <pc:sldChg chg="add del">
        <pc:chgData name="Binney, Zachary Orion" userId="23b90841-6f82-4a8e-9640-99a475f9d973" providerId="ADAL" clId="{1407BB7A-834B-40BF-A3E4-BA9C9AD4EBE1}" dt="2023-08-15T18:25:51.996" v="67" actId="2696"/>
        <pc:sldMkLst>
          <pc:docMk/>
          <pc:sldMk cId="2429607476" sldId="636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4052596757" sldId="636"/>
        </pc:sldMkLst>
      </pc:sldChg>
      <pc:sldChg chg="add">
        <pc:chgData name="Binney, Zachary Orion" userId="23b90841-6f82-4a8e-9640-99a475f9d973" providerId="ADAL" clId="{1407BB7A-834B-40BF-A3E4-BA9C9AD4EBE1}" dt="2023-08-15T18:26:07.552" v="68"/>
        <pc:sldMkLst>
          <pc:docMk/>
          <pc:sldMk cId="1195057377" sldId="637"/>
        </pc:sldMkLst>
      </pc:sldChg>
      <pc:sldChg chg="add del">
        <pc:chgData name="Binney, Zachary Orion" userId="23b90841-6f82-4a8e-9640-99a475f9d973" providerId="ADAL" clId="{1407BB7A-834B-40BF-A3E4-BA9C9AD4EBE1}" dt="2023-08-15T18:25:51.996" v="67" actId="2696"/>
        <pc:sldMkLst>
          <pc:docMk/>
          <pc:sldMk cId="3660207826" sldId="637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4287248510" sldId="637"/>
        </pc:sldMkLst>
      </pc:sldChg>
      <pc:sldChg chg="add">
        <pc:chgData name="Binney, Zachary Orion" userId="23b90841-6f82-4a8e-9640-99a475f9d973" providerId="ADAL" clId="{1407BB7A-834B-40BF-A3E4-BA9C9AD4EBE1}" dt="2023-08-15T18:26:07.552" v="68"/>
        <pc:sldMkLst>
          <pc:docMk/>
          <pc:sldMk cId="22795842" sldId="638"/>
        </pc:sldMkLst>
      </pc:sldChg>
      <pc:sldChg chg="del">
        <pc:chgData name="Binney, Zachary Orion" userId="23b90841-6f82-4a8e-9640-99a475f9d973" providerId="ADAL" clId="{1407BB7A-834B-40BF-A3E4-BA9C9AD4EBE1}" dt="2023-08-15T18:21:06.099" v="46" actId="2696"/>
        <pc:sldMkLst>
          <pc:docMk/>
          <pc:sldMk cId="338650414" sldId="638"/>
        </pc:sldMkLst>
      </pc:sldChg>
      <pc:sldChg chg="add del">
        <pc:chgData name="Binney, Zachary Orion" userId="23b90841-6f82-4a8e-9640-99a475f9d973" providerId="ADAL" clId="{1407BB7A-834B-40BF-A3E4-BA9C9AD4EBE1}" dt="2023-08-15T18:25:51.996" v="67" actId="2696"/>
        <pc:sldMkLst>
          <pc:docMk/>
          <pc:sldMk cId="2070484955" sldId="63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1">
        <dgm:presLayoutVars>
          <dgm:bulletEnabled val="1"/>
        </dgm:presLayoutVars>
      </dgm:prSet>
      <dgm:spPr/>
    </dgm:pt>
  </dgm:ptLst>
  <dgm:cxnLst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F0BCE66B-5CD7-4AE8-AFBC-B32675D4BD5C}">
      <dgm:prSet/>
      <dgm:spPr/>
      <dgm:t>
        <a:bodyPr/>
        <a:lstStyle/>
        <a:p>
          <a:r>
            <a:rPr lang="en-US" dirty="0" err="1"/>
            <a:t>wRAA</a:t>
          </a:r>
          <a:endParaRPr lang="en-US" dirty="0"/>
        </a:p>
      </dgm:t>
    </dgm:pt>
    <dgm:pt modelId="{6159ABCF-7F88-4AA7-819F-8F3FE35B1569}" type="parTrans" cxnId="{28493C01-65A7-4070-A44D-C15B2F9DEF0C}">
      <dgm:prSet/>
      <dgm:spPr/>
      <dgm:t>
        <a:bodyPr/>
        <a:lstStyle/>
        <a:p>
          <a:endParaRPr lang="en-US"/>
        </a:p>
      </dgm:t>
    </dgm:pt>
    <dgm:pt modelId="{691C91BD-D549-467F-BB3B-8663FCAB9544}" type="sibTrans" cxnId="{28493C01-65A7-4070-A44D-C15B2F9DEF0C}">
      <dgm:prSet/>
      <dgm:spPr/>
      <dgm:t>
        <a:bodyPr/>
        <a:lstStyle/>
        <a:p>
          <a:endParaRPr lang="en-US"/>
        </a:p>
      </dgm:t>
    </dgm:pt>
    <dgm:pt modelId="{17CA8630-AAB4-4201-9D3C-425CB263B360}">
      <dgm:prSet/>
      <dgm:spPr/>
      <dgm:t>
        <a:bodyPr/>
        <a:lstStyle/>
        <a:p>
          <a:r>
            <a:rPr lang="en-US" dirty="0" err="1"/>
            <a:t>wOBA</a:t>
          </a:r>
          <a:endParaRPr lang="en-US" dirty="0"/>
        </a:p>
      </dgm:t>
    </dgm:pt>
    <dgm:pt modelId="{C5D6150B-5A6F-432C-9BEC-A6D52EE30421}" type="parTrans" cxnId="{5AE509F7-B442-4557-A106-82C22DE7DD5B}">
      <dgm:prSet/>
      <dgm:spPr/>
      <dgm:t>
        <a:bodyPr/>
        <a:lstStyle/>
        <a:p>
          <a:endParaRPr lang="en-US"/>
        </a:p>
      </dgm:t>
    </dgm:pt>
    <dgm:pt modelId="{56DF761F-779F-4875-8E85-C7A00E63302B}" type="sibTrans" cxnId="{5AE509F7-B442-4557-A106-82C22DE7DD5B}">
      <dgm:prSet/>
      <dgm:spPr/>
      <dgm:t>
        <a:bodyPr/>
        <a:lstStyle/>
        <a:p>
          <a:endParaRPr lang="en-US"/>
        </a:p>
      </dgm:t>
    </dgm:pt>
    <dgm:pt modelId="{EC14E277-DFEA-45A8-A4B6-69A0080D4F5B}">
      <dgm:prSet/>
      <dgm:spPr/>
      <dgm:t>
        <a:bodyPr/>
        <a:lstStyle/>
        <a:p>
          <a:r>
            <a:rPr lang="en-US" dirty="0"/>
            <a:t>OPS</a:t>
          </a:r>
        </a:p>
      </dgm:t>
    </dgm:pt>
    <dgm:pt modelId="{31A38541-9806-40D2-A02F-3A2E13355F98}" type="sibTrans" cxnId="{95290CF3-F0AD-4726-A0DF-2735DD2A58EB}">
      <dgm:prSet/>
      <dgm:spPr/>
      <dgm:t>
        <a:bodyPr/>
        <a:lstStyle/>
        <a:p>
          <a:endParaRPr lang="en-US"/>
        </a:p>
      </dgm:t>
    </dgm:pt>
    <dgm:pt modelId="{9A9FEBF2-EE54-444B-A878-B1A345293834}" type="parTrans" cxnId="{95290CF3-F0AD-4726-A0DF-2735DD2A58EB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5D03CABC-B2E8-4201-B971-822FFF33562F}" type="pres">
      <dgm:prSet presAssocID="{EC14E277-DFEA-45A8-A4B6-69A0080D4F5B}" presName="node" presStyleLbl="node1" presStyleIdx="0" presStyleCnt="3">
        <dgm:presLayoutVars>
          <dgm:bulletEnabled val="1"/>
        </dgm:presLayoutVars>
      </dgm:prSet>
      <dgm:spPr/>
    </dgm:pt>
    <dgm:pt modelId="{3FE78063-37D8-417E-B7B8-62D571FF7264}" type="pres">
      <dgm:prSet presAssocID="{31A38541-9806-40D2-A02F-3A2E13355F98}" presName="sibTrans" presStyleLbl="sibTrans2D1" presStyleIdx="0" presStyleCnt="2"/>
      <dgm:spPr/>
    </dgm:pt>
    <dgm:pt modelId="{0E5F792C-B30C-463F-A529-76B0B29A56DF}" type="pres">
      <dgm:prSet presAssocID="{31A38541-9806-40D2-A02F-3A2E13355F98}" presName="connectorText" presStyleLbl="sibTrans2D1" presStyleIdx="0" presStyleCnt="2"/>
      <dgm:spPr/>
    </dgm:pt>
    <dgm:pt modelId="{379869C7-B67A-4B35-B467-B66B65EDF835}" type="pres">
      <dgm:prSet presAssocID="{17CA8630-AAB4-4201-9D3C-425CB263B360}" presName="node" presStyleLbl="node1" presStyleIdx="1" presStyleCnt="3">
        <dgm:presLayoutVars>
          <dgm:bulletEnabled val="1"/>
        </dgm:presLayoutVars>
      </dgm:prSet>
      <dgm:spPr/>
    </dgm:pt>
    <dgm:pt modelId="{75722772-6856-4B10-816A-83B74A65D7AA}" type="pres">
      <dgm:prSet presAssocID="{56DF761F-779F-4875-8E85-C7A00E63302B}" presName="sibTrans" presStyleLbl="sibTrans2D1" presStyleIdx="1" presStyleCnt="2"/>
      <dgm:spPr/>
    </dgm:pt>
    <dgm:pt modelId="{59463DC7-CD3E-4C1E-9E98-F9D3B7A29D35}" type="pres">
      <dgm:prSet presAssocID="{56DF761F-779F-4875-8E85-C7A00E63302B}" presName="connectorText" presStyleLbl="sibTrans2D1" presStyleIdx="1" presStyleCnt="2"/>
      <dgm:spPr/>
    </dgm:pt>
    <dgm:pt modelId="{B781F2FB-2D58-424A-8D6A-4C31E95B598E}" type="pres">
      <dgm:prSet presAssocID="{F0BCE66B-5CD7-4AE8-AFBC-B32675D4BD5C}" presName="node" presStyleLbl="node1" presStyleIdx="2" presStyleCnt="3">
        <dgm:presLayoutVars>
          <dgm:bulletEnabled val="1"/>
        </dgm:presLayoutVars>
      </dgm:prSet>
      <dgm:spPr/>
    </dgm:pt>
  </dgm:ptLst>
  <dgm:cxnLst>
    <dgm:cxn modelId="{28493C01-65A7-4070-A44D-C15B2F9DEF0C}" srcId="{32614DFE-47B2-4AD6-93E6-D71451EB2495}" destId="{F0BCE66B-5CD7-4AE8-AFBC-B32675D4BD5C}" srcOrd="2" destOrd="0" parTransId="{6159ABCF-7F88-4AA7-819F-8F3FE35B1569}" sibTransId="{691C91BD-D549-467F-BB3B-8663FCAB9544}"/>
    <dgm:cxn modelId="{D272E90B-9FB8-45B7-A965-6451100CC07A}" type="presOf" srcId="{F0BCE66B-5CD7-4AE8-AFBC-B32675D4BD5C}" destId="{B781F2FB-2D58-424A-8D6A-4C31E95B598E}" srcOrd="0" destOrd="0" presId="urn:microsoft.com/office/officeart/2005/8/layout/process1"/>
    <dgm:cxn modelId="{80FCA426-65DC-4EEB-8414-D742DAFCDEB3}" type="presOf" srcId="{56DF761F-779F-4875-8E85-C7A00E63302B}" destId="{75722772-6856-4B10-816A-83B74A65D7AA}" srcOrd="0" destOrd="0" presId="urn:microsoft.com/office/officeart/2005/8/layout/process1"/>
    <dgm:cxn modelId="{E8CC7C47-1F74-4B36-B17A-DFD920CA2172}" type="presOf" srcId="{EC14E277-DFEA-45A8-A4B6-69A0080D4F5B}" destId="{5D03CABC-B2E8-4201-B971-822FFF33562F}" srcOrd="0" destOrd="0" presId="urn:microsoft.com/office/officeart/2005/8/layout/process1"/>
    <dgm:cxn modelId="{AD08A5A8-0A45-415F-92D0-216E6800781D}" type="presOf" srcId="{31A38541-9806-40D2-A02F-3A2E13355F98}" destId="{3FE78063-37D8-417E-B7B8-62D571FF7264}" srcOrd="0" destOrd="0" presId="urn:microsoft.com/office/officeart/2005/8/layout/process1"/>
    <dgm:cxn modelId="{8EFC5FC3-D093-462F-93D6-CEDA660F83D2}" type="presOf" srcId="{31A38541-9806-40D2-A02F-3A2E13355F98}" destId="{0E5F792C-B30C-463F-A529-76B0B29A56DF}" srcOrd="1" destOrd="0" presId="urn:microsoft.com/office/officeart/2005/8/layout/process1"/>
    <dgm:cxn modelId="{F8F48EC4-4988-4CA8-8DBB-961FB6BE06D7}" type="presOf" srcId="{17CA8630-AAB4-4201-9D3C-425CB263B360}" destId="{379869C7-B67A-4B35-B467-B66B65EDF835}" srcOrd="0" destOrd="0" presId="urn:microsoft.com/office/officeart/2005/8/layout/process1"/>
    <dgm:cxn modelId="{2BA437C8-B550-4992-8C12-5950B30782BA}" type="presOf" srcId="{56DF761F-779F-4875-8E85-C7A00E63302B}" destId="{59463DC7-CD3E-4C1E-9E98-F9D3B7A29D35}" srcOrd="1" destOrd="0" presId="urn:microsoft.com/office/officeart/2005/8/layout/process1"/>
    <dgm:cxn modelId="{95290CF3-F0AD-4726-A0DF-2735DD2A58EB}" srcId="{32614DFE-47B2-4AD6-93E6-D71451EB2495}" destId="{EC14E277-DFEA-45A8-A4B6-69A0080D4F5B}" srcOrd="0" destOrd="0" parTransId="{9A9FEBF2-EE54-444B-A878-B1A345293834}" sibTransId="{31A38541-9806-40D2-A02F-3A2E13355F98}"/>
    <dgm:cxn modelId="{5AE509F7-B442-4557-A106-82C22DE7DD5B}" srcId="{32614DFE-47B2-4AD6-93E6-D71451EB2495}" destId="{17CA8630-AAB4-4201-9D3C-425CB263B360}" srcOrd="1" destOrd="0" parTransId="{C5D6150B-5A6F-432C-9BEC-A6D52EE30421}" sibTransId="{56DF761F-779F-4875-8E85-C7A00E63302B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4D4D9E7F-0FFA-45B1-8F4B-012180BDB07A}" type="presParOf" srcId="{D519881F-1FAF-4326-AFF0-3623200C22B1}" destId="{5D03CABC-B2E8-4201-B971-822FFF33562F}" srcOrd="0" destOrd="0" presId="urn:microsoft.com/office/officeart/2005/8/layout/process1"/>
    <dgm:cxn modelId="{EE147C58-C3B2-43F7-8363-6A7C719874BB}" type="presParOf" srcId="{D519881F-1FAF-4326-AFF0-3623200C22B1}" destId="{3FE78063-37D8-417E-B7B8-62D571FF7264}" srcOrd="1" destOrd="0" presId="urn:microsoft.com/office/officeart/2005/8/layout/process1"/>
    <dgm:cxn modelId="{DFC8993D-1A92-4EDF-9BDC-59ECDC63030F}" type="presParOf" srcId="{3FE78063-37D8-417E-B7B8-62D571FF7264}" destId="{0E5F792C-B30C-463F-A529-76B0B29A56DF}" srcOrd="0" destOrd="0" presId="urn:microsoft.com/office/officeart/2005/8/layout/process1"/>
    <dgm:cxn modelId="{430225EF-B318-4D3F-AC66-3B2646127B43}" type="presParOf" srcId="{D519881F-1FAF-4326-AFF0-3623200C22B1}" destId="{379869C7-B67A-4B35-B467-B66B65EDF835}" srcOrd="2" destOrd="0" presId="urn:microsoft.com/office/officeart/2005/8/layout/process1"/>
    <dgm:cxn modelId="{C539B5C1-DD1F-49F8-9736-DBC75A42EACB}" type="presParOf" srcId="{D519881F-1FAF-4326-AFF0-3623200C22B1}" destId="{75722772-6856-4B10-816A-83B74A65D7AA}" srcOrd="3" destOrd="0" presId="urn:microsoft.com/office/officeart/2005/8/layout/process1"/>
    <dgm:cxn modelId="{91913C87-4F2A-4B34-A782-5C8404E7AC5B}" type="presParOf" srcId="{75722772-6856-4B10-816A-83B74A65D7AA}" destId="{59463DC7-CD3E-4C1E-9E98-F9D3B7A29D35}" srcOrd="0" destOrd="0" presId="urn:microsoft.com/office/officeart/2005/8/layout/process1"/>
    <dgm:cxn modelId="{175B8105-7120-4DCD-936D-FA31BE04D7C3}" type="presParOf" srcId="{D519881F-1FAF-4326-AFF0-3623200C22B1}" destId="{B781F2FB-2D58-424A-8D6A-4C31E95B598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F0BCE66B-5CD7-4AE8-AFBC-B32675D4BD5C}">
      <dgm:prSet/>
      <dgm:spPr/>
      <dgm:t>
        <a:bodyPr/>
        <a:lstStyle/>
        <a:p>
          <a:r>
            <a:rPr lang="en-US" dirty="0" err="1"/>
            <a:t>wRAA</a:t>
          </a:r>
          <a:endParaRPr lang="en-US" dirty="0"/>
        </a:p>
      </dgm:t>
    </dgm:pt>
    <dgm:pt modelId="{6159ABCF-7F88-4AA7-819F-8F3FE35B1569}" type="parTrans" cxnId="{28493C01-65A7-4070-A44D-C15B2F9DEF0C}">
      <dgm:prSet/>
      <dgm:spPr/>
      <dgm:t>
        <a:bodyPr/>
        <a:lstStyle/>
        <a:p>
          <a:endParaRPr lang="en-US"/>
        </a:p>
      </dgm:t>
    </dgm:pt>
    <dgm:pt modelId="{691C91BD-D549-467F-BB3B-8663FCAB9544}" type="sibTrans" cxnId="{28493C01-65A7-4070-A44D-C15B2F9DEF0C}">
      <dgm:prSet/>
      <dgm:spPr/>
      <dgm:t>
        <a:bodyPr/>
        <a:lstStyle/>
        <a:p>
          <a:endParaRPr lang="en-US"/>
        </a:p>
      </dgm:t>
    </dgm:pt>
    <dgm:pt modelId="{17CA8630-AAB4-4201-9D3C-425CB263B360}">
      <dgm:prSet/>
      <dgm:spPr/>
      <dgm:t>
        <a:bodyPr/>
        <a:lstStyle/>
        <a:p>
          <a:r>
            <a:rPr lang="en-US" dirty="0" err="1"/>
            <a:t>wOBA</a:t>
          </a:r>
          <a:endParaRPr lang="en-US" dirty="0"/>
        </a:p>
      </dgm:t>
    </dgm:pt>
    <dgm:pt modelId="{C5D6150B-5A6F-432C-9BEC-A6D52EE30421}" type="parTrans" cxnId="{5AE509F7-B442-4557-A106-82C22DE7DD5B}">
      <dgm:prSet/>
      <dgm:spPr/>
      <dgm:t>
        <a:bodyPr/>
        <a:lstStyle/>
        <a:p>
          <a:endParaRPr lang="en-US"/>
        </a:p>
      </dgm:t>
    </dgm:pt>
    <dgm:pt modelId="{56DF761F-779F-4875-8E85-C7A00E63302B}" type="sibTrans" cxnId="{5AE509F7-B442-4557-A106-82C22DE7DD5B}">
      <dgm:prSet/>
      <dgm:spPr/>
      <dgm:t>
        <a:bodyPr/>
        <a:lstStyle/>
        <a:p>
          <a:endParaRPr lang="en-US"/>
        </a:p>
      </dgm:t>
    </dgm:pt>
    <dgm:pt modelId="{0DB26A28-61E7-42CF-84E6-C25096C5B8A6}">
      <dgm:prSet/>
      <dgm:spPr/>
      <dgm:t>
        <a:bodyPr/>
        <a:lstStyle/>
        <a:p>
          <a:r>
            <a:rPr lang="en-US" dirty="0"/>
            <a:t>WAR</a:t>
          </a:r>
        </a:p>
      </dgm:t>
    </dgm:pt>
    <dgm:pt modelId="{C28BD809-85D6-4889-A8A1-D8C139937ABB}" type="parTrans" cxnId="{C1FA05B1-EFAC-4EBE-81F7-0A21EA87955E}">
      <dgm:prSet/>
      <dgm:spPr/>
      <dgm:t>
        <a:bodyPr/>
        <a:lstStyle/>
        <a:p>
          <a:endParaRPr lang="en-US"/>
        </a:p>
      </dgm:t>
    </dgm:pt>
    <dgm:pt modelId="{301BD9C1-5453-4184-8524-3BB2A310E6AA}" type="sibTrans" cxnId="{C1FA05B1-EFAC-4EBE-81F7-0A21EA87955E}">
      <dgm:prSet/>
      <dgm:spPr/>
      <dgm:t>
        <a:bodyPr/>
        <a:lstStyle/>
        <a:p>
          <a:endParaRPr lang="en-US"/>
        </a:p>
      </dgm:t>
    </dgm:pt>
    <dgm:pt modelId="{EC14E277-DFEA-45A8-A4B6-69A0080D4F5B}">
      <dgm:prSet/>
      <dgm:spPr/>
      <dgm:t>
        <a:bodyPr/>
        <a:lstStyle/>
        <a:p>
          <a:r>
            <a:rPr lang="en-US" dirty="0"/>
            <a:t>OPS</a:t>
          </a:r>
        </a:p>
      </dgm:t>
    </dgm:pt>
    <dgm:pt modelId="{31A38541-9806-40D2-A02F-3A2E13355F98}" type="sibTrans" cxnId="{95290CF3-F0AD-4726-A0DF-2735DD2A58EB}">
      <dgm:prSet/>
      <dgm:spPr/>
      <dgm:t>
        <a:bodyPr/>
        <a:lstStyle/>
        <a:p>
          <a:endParaRPr lang="en-US"/>
        </a:p>
      </dgm:t>
    </dgm:pt>
    <dgm:pt modelId="{9A9FEBF2-EE54-444B-A878-B1A345293834}" type="parTrans" cxnId="{95290CF3-F0AD-4726-A0DF-2735DD2A58EB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5D03CABC-B2E8-4201-B971-822FFF33562F}" type="pres">
      <dgm:prSet presAssocID="{EC14E277-DFEA-45A8-A4B6-69A0080D4F5B}" presName="node" presStyleLbl="node1" presStyleIdx="0" presStyleCnt="4">
        <dgm:presLayoutVars>
          <dgm:bulletEnabled val="1"/>
        </dgm:presLayoutVars>
      </dgm:prSet>
      <dgm:spPr/>
    </dgm:pt>
    <dgm:pt modelId="{3FE78063-37D8-417E-B7B8-62D571FF7264}" type="pres">
      <dgm:prSet presAssocID="{31A38541-9806-40D2-A02F-3A2E13355F98}" presName="sibTrans" presStyleLbl="sibTrans2D1" presStyleIdx="0" presStyleCnt="3"/>
      <dgm:spPr/>
    </dgm:pt>
    <dgm:pt modelId="{0E5F792C-B30C-463F-A529-76B0B29A56DF}" type="pres">
      <dgm:prSet presAssocID="{31A38541-9806-40D2-A02F-3A2E13355F98}" presName="connectorText" presStyleLbl="sibTrans2D1" presStyleIdx="0" presStyleCnt="3"/>
      <dgm:spPr/>
    </dgm:pt>
    <dgm:pt modelId="{379869C7-B67A-4B35-B467-B66B65EDF835}" type="pres">
      <dgm:prSet presAssocID="{17CA8630-AAB4-4201-9D3C-425CB263B360}" presName="node" presStyleLbl="node1" presStyleIdx="1" presStyleCnt="4">
        <dgm:presLayoutVars>
          <dgm:bulletEnabled val="1"/>
        </dgm:presLayoutVars>
      </dgm:prSet>
      <dgm:spPr/>
    </dgm:pt>
    <dgm:pt modelId="{75722772-6856-4B10-816A-83B74A65D7AA}" type="pres">
      <dgm:prSet presAssocID="{56DF761F-779F-4875-8E85-C7A00E63302B}" presName="sibTrans" presStyleLbl="sibTrans2D1" presStyleIdx="1" presStyleCnt="3"/>
      <dgm:spPr/>
    </dgm:pt>
    <dgm:pt modelId="{59463DC7-CD3E-4C1E-9E98-F9D3B7A29D35}" type="pres">
      <dgm:prSet presAssocID="{56DF761F-779F-4875-8E85-C7A00E63302B}" presName="connectorText" presStyleLbl="sibTrans2D1" presStyleIdx="1" presStyleCnt="3"/>
      <dgm:spPr/>
    </dgm:pt>
    <dgm:pt modelId="{B781F2FB-2D58-424A-8D6A-4C31E95B598E}" type="pres">
      <dgm:prSet presAssocID="{F0BCE66B-5CD7-4AE8-AFBC-B32675D4BD5C}" presName="node" presStyleLbl="node1" presStyleIdx="2" presStyleCnt="4">
        <dgm:presLayoutVars>
          <dgm:bulletEnabled val="1"/>
        </dgm:presLayoutVars>
      </dgm:prSet>
      <dgm:spPr/>
    </dgm:pt>
    <dgm:pt modelId="{03B21D39-47AF-4428-8892-0FBE8EFD98F1}" type="pres">
      <dgm:prSet presAssocID="{691C91BD-D549-467F-BB3B-8663FCAB9544}" presName="sibTrans" presStyleLbl="sibTrans2D1" presStyleIdx="2" presStyleCnt="3"/>
      <dgm:spPr/>
    </dgm:pt>
    <dgm:pt modelId="{3C5A97BE-F4B4-41FE-981C-01E4E33DC60E}" type="pres">
      <dgm:prSet presAssocID="{691C91BD-D549-467F-BB3B-8663FCAB9544}" presName="connectorText" presStyleLbl="sibTrans2D1" presStyleIdx="2" presStyleCnt="3"/>
      <dgm:spPr/>
    </dgm:pt>
    <dgm:pt modelId="{F72DEE55-4D0E-4DD3-AC5E-BF280A2FE626}" type="pres">
      <dgm:prSet presAssocID="{0DB26A28-61E7-42CF-84E6-C25096C5B8A6}" presName="node" presStyleLbl="node1" presStyleIdx="3" presStyleCnt="4">
        <dgm:presLayoutVars>
          <dgm:bulletEnabled val="1"/>
        </dgm:presLayoutVars>
      </dgm:prSet>
      <dgm:spPr/>
    </dgm:pt>
  </dgm:ptLst>
  <dgm:cxnLst>
    <dgm:cxn modelId="{28493C01-65A7-4070-A44D-C15B2F9DEF0C}" srcId="{32614DFE-47B2-4AD6-93E6-D71451EB2495}" destId="{F0BCE66B-5CD7-4AE8-AFBC-B32675D4BD5C}" srcOrd="2" destOrd="0" parTransId="{6159ABCF-7F88-4AA7-819F-8F3FE35B1569}" sibTransId="{691C91BD-D549-467F-BB3B-8663FCAB9544}"/>
    <dgm:cxn modelId="{D272E90B-9FB8-45B7-A965-6451100CC07A}" type="presOf" srcId="{F0BCE66B-5CD7-4AE8-AFBC-B32675D4BD5C}" destId="{B781F2FB-2D58-424A-8D6A-4C31E95B598E}" srcOrd="0" destOrd="0" presId="urn:microsoft.com/office/officeart/2005/8/layout/process1"/>
    <dgm:cxn modelId="{80FCA426-65DC-4EEB-8414-D742DAFCDEB3}" type="presOf" srcId="{56DF761F-779F-4875-8E85-C7A00E63302B}" destId="{75722772-6856-4B10-816A-83B74A65D7AA}" srcOrd="0" destOrd="0" presId="urn:microsoft.com/office/officeart/2005/8/layout/process1"/>
    <dgm:cxn modelId="{2B7BF361-C056-476E-803B-993D2F375D3F}" type="presOf" srcId="{691C91BD-D549-467F-BB3B-8663FCAB9544}" destId="{03B21D39-47AF-4428-8892-0FBE8EFD98F1}" srcOrd="0" destOrd="0" presId="urn:microsoft.com/office/officeart/2005/8/layout/process1"/>
    <dgm:cxn modelId="{E8CC7C47-1F74-4B36-B17A-DFD920CA2172}" type="presOf" srcId="{EC14E277-DFEA-45A8-A4B6-69A0080D4F5B}" destId="{5D03CABC-B2E8-4201-B971-822FFF33562F}" srcOrd="0" destOrd="0" presId="urn:microsoft.com/office/officeart/2005/8/layout/process1"/>
    <dgm:cxn modelId="{AD08A5A8-0A45-415F-92D0-216E6800781D}" type="presOf" srcId="{31A38541-9806-40D2-A02F-3A2E13355F98}" destId="{3FE78063-37D8-417E-B7B8-62D571FF7264}" srcOrd="0" destOrd="0" presId="urn:microsoft.com/office/officeart/2005/8/layout/process1"/>
    <dgm:cxn modelId="{C1FA05B1-EFAC-4EBE-81F7-0A21EA87955E}" srcId="{32614DFE-47B2-4AD6-93E6-D71451EB2495}" destId="{0DB26A28-61E7-42CF-84E6-C25096C5B8A6}" srcOrd="3" destOrd="0" parTransId="{C28BD809-85D6-4889-A8A1-D8C139937ABB}" sibTransId="{301BD9C1-5453-4184-8524-3BB2A310E6AA}"/>
    <dgm:cxn modelId="{A14458C1-94C9-4DB2-B6BE-19EA3DAF6BD7}" type="presOf" srcId="{691C91BD-D549-467F-BB3B-8663FCAB9544}" destId="{3C5A97BE-F4B4-41FE-981C-01E4E33DC60E}" srcOrd="1" destOrd="0" presId="urn:microsoft.com/office/officeart/2005/8/layout/process1"/>
    <dgm:cxn modelId="{8EFC5FC3-D093-462F-93D6-CEDA660F83D2}" type="presOf" srcId="{31A38541-9806-40D2-A02F-3A2E13355F98}" destId="{0E5F792C-B30C-463F-A529-76B0B29A56DF}" srcOrd="1" destOrd="0" presId="urn:microsoft.com/office/officeart/2005/8/layout/process1"/>
    <dgm:cxn modelId="{F8F48EC4-4988-4CA8-8DBB-961FB6BE06D7}" type="presOf" srcId="{17CA8630-AAB4-4201-9D3C-425CB263B360}" destId="{379869C7-B67A-4B35-B467-B66B65EDF835}" srcOrd="0" destOrd="0" presId="urn:microsoft.com/office/officeart/2005/8/layout/process1"/>
    <dgm:cxn modelId="{2BA437C8-B550-4992-8C12-5950B30782BA}" type="presOf" srcId="{56DF761F-779F-4875-8E85-C7A00E63302B}" destId="{59463DC7-CD3E-4C1E-9E98-F9D3B7A29D35}" srcOrd="1" destOrd="0" presId="urn:microsoft.com/office/officeart/2005/8/layout/process1"/>
    <dgm:cxn modelId="{95290CF3-F0AD-4726-A0DF-2735DD2A58EB}" srcId="{32614DFE-47B2-4AD6-93E6-D71451EB2495}" destId="{EC14E277-DFEA-45A8-A4B6-69A0080D4F5B}" srcOrd="0" destOrd="0" parTransId="{9A9FEBF2-EE54-444B-A878-B1A345293834}" sibTransId="{31A38541-9806-40D2-A02F-3A2E13355F98}"/>
    <dgm:cxn modelId="{72E0A6F6-5267-4526-A7AE-012A1FE810B4}" type="presOf" srcId="{0DB26A28-61E7-42CF-84E6-C25096C5B8A6}" destId="{F72DEE55-4D0E-4DD3-AC5E-BF280A2FE626}" srcOrd="0" destOrd="0" presId="urn:microsoft.com/office/officeart/2005/8/layout/process1"/>
    <dgm:cxn modelId="{5AE509F7-B442-4557-A106-82C22DE7DD5B}" srcId="{32614DFE-47B2-4AD6-93E6-D71451EB2495}" destId="{17CA8630-AAB4-4201-9D3C-425CB263B360}" srcOrd="1" destOrd="0" parTransId="{C5D6150B-5A6F-432C-9BEC-A6D52EE30421}" sibTransId="{56DF761F-779F-4875-8E85-C7A00E63302B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4D4D9E7F-0FFA-45B1-8F4B-012180BDB07A}" type="presParOf" srcId="{D519881F-1FAF-4326-AFF0-3623200C22B1}" destId="{5D03CABC-B2E8-4201-B971-822FFF33562F}" srcOrd="0" destOrd="0" presId="urn:microsoft.com/office/officeart/2005/8/layout/process1"/>
    <dgm:cxn modelId="{EE147C58-C3B2-43F7-8363-6A7C719874BB}" type="presParOf" srcId="{D519881F-1FAF-4326-AFF0-3623200C22B1}" destId="{3FE78063-37D8-417E-B7B8-62D571FF7264}" srcOrd="1" destOrd="0" presId="urn:microsoft.com/office/officeart/2005/8/layout/process1"/>
    <dgm:cxn modelId="{DFC8993D-1A92-4EDF-9BDC-59ECDC63030F}" type="presParOf" srcId="{3FE78063-37D8-417E-B7B8-62D571FF7264}" destId="{0E5F792C-B30C-463F-A529-76B0B29A56DF}" srcOrd="0" destOrd="0" presId="urn:microsoft.com/office/officeart/2005/8/layout/process1"/>
    <dgm:cxn modelId="{430225EF-B318-4D3F-AC66-3B2646127B43}" type="presParOf" srcId="{D519881F-1FAF-4326-AFF0-3623200C22B1}" destId="{379869C7-B67A-4B35-B467-B66B65EDF835}" srcOrd="2" destOrd="0" presId="urn:microsoft.com/office/officeart/2005/8/layout/process1"/>
    <dgm:cxn modelId="{C539B5C1-DD1F-49F8-9736-DBC75A42EACB}" type="presParOf" srcId="{D519881F-1FAF-4326-AFF0-3623200C22B1}" destId="{75722772-6856-4B10-816A-83B74A65D7AA}" srcOrd="3" destOrd="0" presId="urn:microsoft.com/office/officeart/2005/8/layout/process1"/>
    <dgm:cxn modelId="{91913C87-4F2A-4B34-A782-5C8404E7AC5B}" type="presParOf" srcId="{75722772-6856-4B10-816A-83B74A65D7AA}" destId="{59463DC7-CD3E-4C1E-9E98-F9D3B7A29D35}" srcOrd="0" destOrd="0" presId="urn:microsoft.com/office/officeart/2005/8/layout/process1"/>
    <dgm:cxn modelId="{175B8105-7120-4DCD-936D-FA31BE04D7C3}" type="presParOf" srcId="{D519881F-1FAF-4326-AFF0-3623200C22B1}" destId="{B781F2FB-2D58-424A-8D6A-4C31E95B598E}" srcOrd="4" destOrd="0" presId="urn:microsoft.com/office/officeart/2005/8/layout/process1"/>
    <dgm:cxn modelId="{9B0CB7A5-3529-4577-AEBC-20D89F770CA4}" type="presParOf" srcId="{D519881F-1FAF-4326-AFF0-3623200C22B1}" destId="{03B21D39-47AF-4428-8892-0FBE8EFD98F1}" srcOrd="5" destOrd="0" presId="urn:microsoft.com/office/officeart/2005/8/layout/process1"/>
    <dgm:cxn modelId="{F5F4DCF6-B971-4617-8FF0-EE07B751820C}" type="presParOf" srcId="{03B21D39-47AF-4428-8892-0FBE8EFD98F1}" destId="{3C5A97BE-F4B4-41FE-981C-01E4E33DC60E}" srcOrd="0" destOrd="0" presId="urn:microsoft.com/office/officeart/2005/8/layout/process1"/>
    <dgm:cxn modelId="{7EDA5277-75B9-421C-8485-F93F41BD503C}" type="presParOf" srcId="{D519881F-1FAF-4326-AFF0-3623200C22B1}" destId="{F72DEE55-4D0E-4DD3-AC5E-BF280A2FE62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W-L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1">
        <dgm:presLayoutVars>
          <dgm:bulletEnabled val="1"/>
        </dgm:presLayoutVars>
      </dgm:prSet>
      <dgm:spPr/>
    </dgm:pt>
  </dgm:ptLst>
  <dgm:cxnLst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W-L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ERA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2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1"/>
      <dgm:spPr/>
    </dgm:pt>
    <dgm:pt modelId="{01FD0233-A58A-44CE-9742-DEBF8CAD62AB}" type="pres">
      <dgm:prSet presAssocID="{5CAABA96-D099-4ED2-856F-A54D052A3980}" presName="connectorText" presStyleLbl="sibTrans2D1" presStyleIdx="0" presStyleCnt="1"/>
      <dgm:spPr/>
    </dgm:pt>
    <dgm:pt modelId="{8D22E261-0752-4F5A-A73E-F1B975904DD9}" type="pres">
      <dgm:prSet presAssocID="{148FEFC8-5DD0-49ED-86F6-370997769719}" presName="node" presStyleLbl="node1" presStyleIdx="1" presStyleCnt="2">
        <dgm:presLayoutVars>
          <dgm:bulletEnabled val="1"/>
        </dgm:presLayoutVars>
      </dgm:prSet>
      <dgm:spPr/>
    </dgm:pt>
  </dgm:ptLst>
  <dgm:cxnLst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W-L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ERA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DIPS (FIP)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3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2"/>
      <dgm:spPr/>
    </dgm:pt>
    <dgm:pt modelId="{01FD0233-A58A-44CE-9742-DEBF8CAD62AB}" type="pres">
      <dgm:prSet presAssocID="{5CAABA96-D099-4ED2-856F-A54D052A3980}" presName="connectorText" presStyleLbl="sibTrans2D1" presStyleIdx="0" presStyleCnt="2"/>
      <dgm:spPr/>
    </dgm:pt>
    <dgm:pt modelId="{8D22E261-0752-4F5A-A73E-F1B975904DD9}" type="pres">
      <dgm:prSet presAssocID="{148FEFC8-5DD0-49ED-86F6-370997769719}" presName="node" presStyleLbl="node1" presStyleIdx="1" presStyleCnt="3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2"/>
      <dgm:spPr/>
    </dgm:pt>
    <dgm:pt modelId="{E6A115C3-242B-4DE9-A3FF-1F351D449ADE}" type="pres">
      <dgm:prSet presAssocID="{CAC342DE-30E6-493D-80D1-96B53EDFE3BD}" presName="connectorText" presStyleLbl="sibTrans2D1" presStyleIdx="1" presStyleCnt="2"/>
      <dgm:spPr/>
    </dgm:pt>
    <dgm:pt modelId="{9C7F4523-D249-4EA9-A119-A49F6FA5B949}" type="pres">
      <dgm:prSet presAssocID="{0D5ACDC6-0017-477A-85D4-B9A7DB209DCB}" presName="node" presStyleLbl="node1" presStyleIdx="2" presStyleCnt="3">
        <dgm:presLayoutVars>
          <dgm:bulletEnabled val="1"/>
        </dgm:presLayoutVars>
      </dgm:prSet>
      <dgm:spPr/>
    </dgm:pt>
  </dgm:ptLst>
  <dgm:cxnLst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W-L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ERA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WAR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DIPS (FIP)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2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1"/>
      <dgm:spPr/>
    </dgm:pt>
    <dgm:pt modelId="{01FD0233-A58A-44CE-9742-DEBF8CAD62AB}" type="pres">
      <dgm:prSet presAssocID="{5CAABA96-D099-4ED2-856F-A54D052A3980}" presName="connectorText" presStyleLbl="sibTrans2D1" presStyleIdx="0" presStyleCnt="1"/>
      <dgm:spPr/>
    </dgm:pt>
    <dgm:pt modelId="{8D22E261-0752-4F5A-A73E-F1B975904DD9}" type="pres">
      <dgm:prSet presAssocID="{148FEFC8-5DD0-49ED-86F6-370997769719}" presName="node" presStyleLbl="node1" presStyleIdx="1" presStyleCnt="2">
        <dgm:presLayoutVars>
          <dgm:bulletEnabled val="1"/>
        </dgm:presLayoutVars>
      </dgm:prSet>
      <dgm:spPr/>
    </dgm:pt>
  </dgm:ptLst>
  <dgm:cxnLst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3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2"/>
      <dgm:spPr/>
    </dgm:pt>
    <dgm:pt modelId="{01FD0233-A58A-44CE-9742-DEBF8CAD62AB}" type="pres">
      <dgm:prSet presAssocID="{5CAABA96-D099-4ED2-856F-A54D052A3980}" presName="connectorText" presStyleLbl="sibTrans2D1" presStyleIdx="0" presStyleCnt="2"/>
      <dgm:spPr/>
    </dgm:pt>
    <dgm:pt modelId="{8D22E261-0752-4F5A-A73E-F1B975904DD9}" type="pres">
      <dgm:prSet presAssocID="{148FEFC8-5DD0-49ED-86F6-370997769719}" presName="node" presStyleLbl="node1" presStyleIdx="1" presStyleCnt="3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2"/>
      <dgm:spPr/>
    </dgm:pt>
    <dgm:pt modelId="{E6A115C3-242B-4DE9-A3FF-1F351D449ADE}" type="pres">
      <dgm:prSet presAssocID="{CAC342DE-30E6-493D-80D1-96B53EDFE3BD}" presName="connectorText" presStyleLbl="sibTrans2D1" presStyleIdx="1" presStyleCnt="2"/>
      <dgm:spPr/>
    </dgm:pt>
    <dgm:pt modelId="{9C7F4523-D249-4EA9-A119-A49F6FA5B949}" type="pres">
      <dgm:prSet presAssocID="{0D5ACDC6-0017-477A-85D4-B9A7DB209DCB}" presName="node" presStyleLbl="node1" presStyleIdx="2" presStyleCnt="3">
        <dgm:presLayoutVars>
          <dgm:bulletEnabled val="1"/>
        </dgm:presLayoutVars>
      </dgm:prSet>
      <dgm:spPr/>
    </dgm:pt>
  </dgm:ptLst>
  <dgm:cxnLst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C14E277-DFEA-45A8-A4B6-69A0080D4F5B}">
      <dgm:prSet/>
      <dgm:spPr/>
      <dgm:t>
        <a:bodyPr/>
        <a:lstStyle/>
        <a:p>
          <a:r>
            <a:rPr lang="en-US" dirty="0"/>
            <a:t>OPS</a:t>
          </a:r>
        </a:p>
      </dgm:t>
    </dgm:pt>
    <dgm:pt modelId="{31A38541-9806-40D2-A02F-3A2E13355F98}" type="sibTrans" cxnId="{95290CF3-F0AD-4726-A0DF-2735DD2A58EB}">
      <dgm:prSet/>
      <dgm:spPr/>
      <dgm:t>
        <a:bodyPr/>
        <a:lstStyle/>
        <a:p>
          <a:endParaRPr lang="en-US"/>
        </a:p>
      </dgm:t>
    </dgm:pt>
    <dgm:pt modelId="{9A9FEBF2-EE54-444B-A878-B1A345293834}" type="parTrans" cxnId="{95290CF3-F0AD-4726-A0DF-2735DD2A58EB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5D03CABC-B2E8-4201-B971-822FFF33562F}" type="pres">
      <dgm:prSet presAssocID="{EC14E277-DFEA-45A8-A4B6-69A0080D4F5B}" presName="node" presStyleLbl="node1" presStyleIdx="0" presStyleCnt="1">
        <dgm:presLayoutVars>
          <dgm:bulletEnabled val="1"/>
        </dgm:presLayoutVars>
      </dgm:prSet>
      <dgm:spPr/>
    </dgm:pt>
  </dgm:ptLst>
  <dgm:cxnLst>
    <dgm:cxn modelId="{E8CC7C47-1F74-4B36-B17A-DFD920CA2172}" type="presOf" srcId="{EC14E277-DFEA-45A8-A4B6-69A0080D4F5B}" destId="{5D03CABC-B2E8-4201-B971-822FFF33562F}" srcOrd="0" destOrd="0" presId="urn:microsoft.com/office/officeart/2005/8/layout/process1"/>
    <dgm:cxn modelId="{95290CF3-F0AD-4726-A0DF-2735DD2A58EB}" srcId="{32614DFE-47B2-4AD6-93E6-D71451EB2495}" destId="{EC14E277-DFEA-45A8-A4B6-69A0080D4F5B}" srcOrd="0" destOrd="0" parTransId="{9A9FEBF2-EE54-444B-A878-B1A345293834}" sibTransId="{31A38541-9806-40D2-A02F-3A2E13355F98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4D4D9E7F-0FFA-45B1-8F4B-012180BDB07A}" type="presParOf" srcId="{D519881F-1FAF-4326-AFF0-3623200C22B1}" destId="{5D03CABC-B2E8-4201-B971-822FFF33562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17CA8630-AAB4-4201-9D3C-425CB263B360}">
      <dgm:prSet/>
      <dgm:spPr/>
      <dgm:t>
        <a:bodyPr/>
        <a:lstStyle/>
        <a:p>
          <a:r>
            <a:rPr lang="en-US" dirty="0" err="1"/>
            <a:t>wOBA</a:t>
          </a:r>
          <a:endParaRPr lang="en-US" dirty="0"/>
        </a:p>
      </dgm:t>
    </dgm:pt>
    <dgm:pt modelId="{C5D6150B-5A6F-432C-9BEC-A6D52EE30421}" type="parTrans" cxnId="{5AE509F7-B442-4557-A106-82C22DE7DD5B}">
      <dgm:prSet/>
      <dgm:spPr/>
      <dgm:t>
        <a:bodyPr/>
        <a:lstStyle/>
        <a:p>
          <a:endParaRPr lang="en-US"/>
        </a:p>
      </dgm:t>
    </dgm:pt>
    <dgm:pt modelId="{56DF761F-779F-4875-8E85-C7A00E63302B}" type="sibTrans" cxnId="{5AE509F7-B442-4557-A106-82C22DE7DD5B}">
      <dgm:prSet/>
      <dgm:spPr/>
      <dgm:t>
        <a:bodyPr/>
        <a:lstStyle/>
        <a:p>
          <a:endParaRPr lang="en-US"/>
        </a:p>
      </dgm:t>
    </dgm:pt>
    <dgm:pt modelId="{EC14E277-DFEA-45A8-A4B6-69A0080D4F5B}">
      <dgm:prSet/>
      <dgm:spPr/>
      <dgm:t>
        <a:bodyPr/>
        <a:lstStyle/>
        <a:p>
          <a:r>
            <a:rPr lang="en-US" dirty="0"/>
            <a:t>OPS</a:t>
          </a:r>
        </a:p>
      </dgm:t>
    </dgm:pt>
    <dgm:pt modelId="{31A38541-9806-40D2-A02F-3A2E13355F98}" type="sibTrans" cxnId="{95290CF3-F0AD-4726-A0DF-2735DD2A58EB}">
      <dgm:prSet/>
      <dgm:spPr/>
      <dgm:t>
        <a:bodyPr/>
        <a:lstStyle/>
        <a:p>
          <a:endParaRPr lang="en-US"/>
        </a:p>
      </dgm:t>
    </dgm:pt>
    <dgm:pt modelId="{9A9FEBF2-EE54-444B-A878-B1A345293834}" type="parTrans" cxnId="{95290CF3-F0AD-4726-A0DF-2735DD2A58EB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5D03CABC-B2E8-4201-B971-822FFF33562F}" type="pres">
      <dgm:prSet presAssocID="{EC14E277-DFEA-45A8-A4B6-69A0080D4F5B}" presName="node" presStyleLbl="node1" presStyleIdx="0" presStyleCnt="2">
        <dgm:presLayoutVars>
          <dgm:bulletEnabled val="1"/>
        </dgm:presLayoutVars>
      </dgm:prSet>
      <dgm:spPr/>
    </dgm:pt>
    <dgm:pt modelId="{3FE78063-37D8-417E-B7B8-62D571FF7264}" type="pres">
      <dgm:prSet presAssocID="{31A38541-9806-40D2-A02F-3A2E13355F98}" presName="sibTrans" presStyleLbl="sibTrans2D1" presStyleIdx="0" presStyleCnt="1"/>
      <dgm:spPr/>
    </dgm:pt>
    <dgm:pt modelId="{0E5F792C-B30C-463F-A529-76B0B29A56DF}" type="pres">
      <dgm:prSet presAssocID="{31A38541-9806-40D2-A02F-3A2E13355F98}" presName="connectorText" presStyleLbl="sibTrans2D1" presStyleIdx="0" presStyleCnt="1"/>
      <dgm:spPr/>
    </dgm:pt>
    <dgm:pt modelId="{379869C7-B67A-4B35-B467-B66B65EDF835}" type="pres">
      <dgm:prSet presAssocID="{17CA8630-AAB4-4201-9D3C-425CB263B360}" presName="node" presStyleLbl="node1" presStyleIdx="1" presStyleCnt="2">
        <dgm:presLayoutVars>
          <dgm:bulletEnabled val="1"/>
        </dgm:presLayoutVars>
      </dgm:prSet>
      <dgm:spPr/>
    </dgm:pt>
  </dgm:ptLst>
  <dgm:cxnLst>
    <dgm:cxn modelId="{E8CC7C47-1F74-4B36-B17A-DFD920CA2172}" type="presOf" srcId="{EC14E277-DFEA-45A8-A4B6-69A0080D4F5B}" destId="{5D03CABC-B2E8-4201-B971-822FFF33562F}" srcOrd="0" destOrd="0" presId="urn:microsoft.com/office/officeart/2005/8/layout/process1"/>
    <dgm:cxn modelId="{AD08A5A8-0A45-415F-92D0-216E6800781D}" type="presOf" srcId="{31A38541-9806-40D2-A02F-3A2E13355F98}" destId="{3FE78063-37D8-417E-B7B8-62D571FF7264}" srcOrd="0" destOrd="0" presId="urn:microsoft.com/office/officeart/2005/8/layout/process1"/>
    <dgm:cxn modelId="{8EFC5FC3-D093-462F-93D6-CEDA660F83D2}" type="presOf" srcId="{31A38541-9806-40D2-A02F-3A2E13355F98}" destId="{0E5F792C-B30C-463F-A529-76B0B29A56DF}" srcOrd="1" destOrd="0" presId="urn:microsoft.com/office/officeart/2005/8/layout/process1"/>
    <dgm:cxn modelId="{F8F48EC4-4988-4CA8-8DBB-961FB6BE06D7}" type="presOf" srcId="{17CA8630-AAB4-4201-9D3C-425CB263B360}" destId="{379869C7-B67A-4B35-B467-B66B65EDF835}" srcOrd="0" destOrd="0" presId="urn:microsoft.com/office/officeart/2005/8/layout/process1"/>
    <dgm:cxn modelId="{95290CF3-F0AD-4726-A0DF-2735DD2A58EB}" srcId="{32614DFE-47B2-4AD6-93E6-D71451EB2495}" destId="{EC14E277-DFEA-45A8-A4B6-69A0080D4F5B}" srcOrd="0" destOrd="0" parTransId="{9A9FEBF2-EE54-444B-A878-B1A345293834}" sibTransId="{31A38541-9806-40D2-A02F-3A2E13355F98}"/>
    <dgm:cxn modelId="{5AE509F7-B442-4557-A106-82C22DE7DD5B}" srcId="{32614DFE-47B2-4AD6-93E6-D71451EB2495}" destId="{17CA8630-AAB4-4201-9D3C-425CB263B360}" srcOrd="1" destOrd="0" parTransId="{C5D6150B-5A6F-432C-9BEC-A6D52EE30421}" sibTransId="{56DF761F-779F-4875-8E85-C7A00E63302B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4D4D9E7F-0FFA-45B1-8F4B-012180BDB07A}" type="presParOf" srcId="{D519881F-1FAF-4326-AFF0-3623200C22B1}" destId="{5D03CABC-B2E8-4201-B971-822FFF33562F}" srcOrd="0" destOrd="0" presId="urn:microsoft.com/office/officeart/2005/8/layout/process1"/>
    <dgm:cxn modelId="{EE147C58-C3B2-43F7-8363-6A7C719874BB}" type="presParOf" srcId="{D519881F-1FAF-4326-AFF0-3623200C22B1}" destId="{3FE78063-37D8-417E-B7B8-62D571FF7264}" srcOrd="1" destOrd="0" presId="urn:microsoft.com/office/officeart/2005/8/layout/process1"/>
    <dgm:cxn modelId="{DFC8993D-1A92-4EDF-9BDC-59ECDC63030F}" type="presParOf" srcId="{3FE78063-37D8-417E-B7B8-62D571FF7264}" destId="{0E5F792C-B30C-463F-A529-76B0B29A56DF}" srcOrd="0" destOrd="0" presId="urn:microsoft.com/office/officeart/2005/8/layout/process1"/>
    <dgm:cxn modelId="{430225EF-B318-4D3F-AC66-3B2646127B43}" type="presParOf" srcId="{D519881F-1FAF-4326-AFF0-3623200C22B1}" destId="{379869C7-B67A-4B35-B467-B66B65EDF83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614DFE-47B2-4AD6-93E6-D71451EB249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E32F58C2-3DB3-43FD-A87B-259498BDD7E9}">
      <dgm:prSet phldrT="[Text]"/>
      <dgm:spPr/>
      <dgm:t>
        <a:bodyPr/>
        <a:lstStyle/>
        <a:p>
          <a:r>
            <a:rPr lang="en-US" dirty="0"/>
            <a:t>R and RBI</a:t>
          </a:r>
        </a:p>
      </dgm:t>
    </dgm:pt>
    <dgm:pt modelId="{5B266C25-887D-456F-824D-E9F7964E5947}" type="parTrans" cxnId="{EC3DB9AC-201C-4969-B49A-F631B7B2A8E6}">
      <dgm:prSet/>
      <dgm:spPr/>
      <dgm:t>
        <a:bodyPr/>
        <a:lstStyle/>
        <a:p>
          <a:endParaRPr lang="en-US"/>
        </a:p>
      </dgm:t>
    </dgm:pt>
    <dgm:pt modelId="{5CAABA96-D099-4ED2-856F-A54D052A3980}" type="sibTrans" cxnId="{EC3DB9AC-201C-4969-B49A-F631B7B2A8E6}">
      <dgm:prSet/>
      <dgm:spPr/>
      <dgm:t>
        <a:bodyPr/>
        <a:lstStyle/>
        <a:p>
          <a:endParaRPr lang="en-US"/>
        </a:p>
      </dgm:t>
    </dgm:pt>
    <dgm:pt modelId="{148FEFC8-5DD0-49ED-86F6-370997769719}">
      <dgm:prSet phldrT="[Text]"/>
      <dgm:spPr/>
      <dgm:t>
        <a:bodyPr/>
        <a:lstStyle/>
        <a:p>
          <a:r>
            <a:rPr lang="en-US" dirty="0"/>
            <a:t>BA</a:t>
          </a:r>
        </a:p>
      </dgm:t>
    </dgm:pt>
    <dgm:pt modelId="{CAC342DE-30E6-493D-80D1-96B53EDFE3BD}" type="sibTrans" cxnId="{7F556F4C-5FC4-4EA8-A209-BA318B1EB431}">
      <dgm:prSet/>
      <dgm:spPr/>
      <dgm:t>
        <a:bodyPr/>
        <a:lstStyle/>
        <a:p>
          <a:endParaRPr lang="en-US"/>
        </a:p>
      </dgm:t>
    </dgm:pt>
    <dgm:pt modelId="{D9EC8E7B-9DD5-4335-BC80-7E857D663845}" type="parTrans" cxnId="{7F556F4C-5FC4-4EA8-A209-BA318B1EB431}">
      <dgm:prSet/>
      <dgm:spPr/>
      <dgm:t>
        <a:bodyPr/>
        <a:lstStyle/>
        <a:p>
          <a:endParaRPr lang="en-US"/>
        </a:p>
      </dgm:t>
    </dgm:pt>
    <dgm:pt modelId="{E5514E70-8416-4E6A-9DED-52AA9B83212E}">
      <dgm:prSet/>
      <dgm:spPr/>
      <dgm:t>
        <a:bodyPr/>
        <a:lstStyle/>
        <a:p>
          <a:r>
            <a:rPr lang="en-US" dirty="0"/>
            <a:t>SLG</a:t>
          </a:r>
        </a:p>
      </dgm:t>
    </dgm:pt>
    <dgm:pt modelId="{FFCA0A24-06FA-4AB9-88C9-66B7B17C3C9F}" type="sibTrans" cxnId="{FF127812-6319-4958-88C5-F912BBC5E4EF}">
      <dgm:prSet/>
      <dgm:spPr/>
      <dgm:t>
        <a:bodyPr/>
        <a:lstStyle/>
        <a:p>
          <a:endParaRPr lang="en-US"/>
        </a:p>
      </dgm:t>
    </dgm:pt>
    <dgm:pt modelId="{2E8C2C7F-4687-420F-9062-9E4266CE7227}" type="parTrans" cxnId="{FF127812-6319-4958-88C5-F912BBC5E4EF}">
      <dgm:prSet/>
      <dgm:spPr/>
      <dgm:t>
        <a:bodyPr/>
        <a:lstStyle/>
        <a:p>
          <a:endParaRPr lang="en-US"/>
        </a:p>
      </dgm:t>
    </dgm:pt>
    <dgm:pt modelId="{0D5ACDC6-0017-477A-85D4-B9A7DB209DCB}">
      <dgm:prSet phldrT="[Text]"/>
      <dgm:spPr/>
      <dgm:t>
        <a:bodyPr/>
        <a:lstStyle/>
        <a:p>
          <a:r>
            <a:rPr lang="en-US" dirty="0"/>
            <a:t>OBP</a:t>
          </a:r>
        </a:p>
      </dgm:t>
    </dgm:pt>
    <dgm:pt modelId="{5C3C76FF-DC28-4EB7-8B98-5A1FC217DEEE}" type="sibTrans" cxnId="{75D914F2-9A79-4C77-B913-94EF914C380C}">
      <dgm:prSet/>
      <dgm:spPr/>
      <dgm:t>
        <a:bodyPr/>
        <a:lstStyle/>
        <a:p>
          <a:endParaRPr lang="en-US"/>
        </a:p>
      </dgm:t>
    </dgm:pt>
    <dgm:pt modelId="{BCF9179E-8063-4F8A-8589-DF2C9D490684}" type="parTrans" cxnId="{75D914F2-9A79-4C77-B913-94EF914C380C}">
      <dgm:prSet/>
      <dgm:spPr/>
      <dgm:t>
        <a:bodyPr/>
        <a:lstStyle/>
        <a:p>
          <a:endParaRPr lang="en-US"/>
        </a:p>
      </dgm:t>
    </dgm:pt>
    <dgm:pt modelId="{D519881F-1FAF-4326-AFF0-3623200C22B1}" type="pres">
      <dgm:prSet presAssocID="{32614DFE-47B2-4AD6-93E6-D71451EB2495}" presName="Name0" presStyleCnt="0">
        <dgm:presLayoutVars>
          <dgm:dir/>
          <dgm:resizeHandles val="exact"/>
        </dgm:presLayoutVars>
      </dgm:prSet>
      <dgm:spPr/>
    </dgm:pt>
    <dgm:pt modelId="{01880689-FF98-4DA3-84A9-57B5CE12AD49}" type="pres">
      <dgm:prSet presAssocID="{E32F58C2-3DB3-43FD-A87B-259498BDD7E9}" presName="node" presStyleLbl="node1" presStyleIdx="0" presStyleCnt="4">
        <dgm:presLayoutVars>
          <dgm:bulletEnabled val="1"/>
        </dgm:presLayoutVars>
      </dgm:prSet>
      <dgm:spPr/>
    </dgm:pt>
    <dgm:pt modelId="{894EF5F6-27E5-47F8-9388-BC7E3E81F44B}" type="pres">
      <dgm:prSet presAssocID="{5CAABA96-D099-4ED2-856F-A54D052A3980}" presName="sibTrans" presStyleLbl="sibTrans2D1" presStyleIdx="0" presStyleCnt="3"/>
      <dgm:spPr/>
    </dgm:pt>
    <dgm:pt modelId="{01FD0233-A58A-44CE-9742-DEBF8CAD62AB}" type="pres">
      <dgm:prSet presAssocID="{5CAABA96-D099-4ED2-856F-A54D052A3980}" presName="connectorText" presStyleLbl="sibTrans2D1" presStyleIdx="0" presStyleCnt="3"/>
      <dgm:spPr/>
    </dgm:pt>
    <dgm:pt modelId="{8D22E261-0752-4F5A-A73E-F1B975904DD9}" type="pres">
      <dgm:prSet presAssocID="{148FEFC8-5DD0-49ED-86F6-370997769719}" presName="node" presStyleLbl="node1" presStyleIdx="1" presStyleCnt="4">
        <dgm:presLayoutVars>
          <dgm:bulletEnabled val="1"/>
        </dgm:presLayoutVars>
      </dgm:prSet>
      <dgm:spPr/>
    </dgm:pt>
    <dgm:pt modelId="{87A27A5D-BB07-48FF-A681-0257DB28EC03}" type="pres">
      <dgm:prSet presAssocID="{CAC342DE-30E6-493D-80D1-96B53EDFE3BD}" presName="sibTrans" presStyleLbl="sibTrans2D1" presStyleIdx="1" presStyleCnt="3"/>
      <dgm:spPr/>
    </dgm:pt>
    <dgm:pt modelId="{E6A115C3-242B-4DE9-A3FF-1F351D449ADE}" type="pres">
      <dgm:prSet presAssocID="{CAC342DE-30E6-493D-80D1-96B53EDFE3BD}" presName="connectorText" presStyleLbl="sibTrans2D1" presStyleIdx="1" presStyleCnt="3"/>
      <dgm:spPr/>
    </dgm:pt>
    <dgm:pt modelId="{9C7F4523-D249-4EA9-A119-A49F6FA5B949}" type="pres">
      <dgm:prSet presAssocID="{0D5ACDC6-0017-477A-85D4-B9A7DB209DCB}" presName="node" presStyleLbl="node1" presStyleIdx="2" presStyleCnt="4">
        <dgm:presLayoutVars>
          <dgm:bulletEnabled val="1"/>
        </dgm:presLayoutVars>
      </dgm:prSet>
      <dgm:spPr/>
    </dgm:pt>
    <dgm:pt modelId="{8D4D20AB-51E8-4E4E-8AEB-8A614CFC29CF}" type="pres">
      <dgm:prSet presAssocID="{5C3C76FF-DC28-4EB7-8B98-5A1FC217DEEE}" presName="sibTrans" presStyleLbl="sibTrans2D1" presStyleIdx="2" presStyleCnt="3"/>
      <dgm:spPr/>
    </dgm:pt>
    <dgm:pt modelId="{DAC83719-04BD-49FE-B1AB-3FFE29BED82A}" type="pres">
      <dgm:prSet presAssocID="{5C3C76FF-DC28-4EB7-8B98-5A1FC217DEEE}" presName="connectorText" presStyleLbl="sibTrans2D1" presStyleIdx="2" presStyleCnt="3"/>
      <dgm:spPr/>
    </dgm:pt>
    <dgm:pt modelId="{ADD9DEA5-B1AF-4E21-992E-2A702F28209B}" type="pres">
      <dgm:prSet presAssocID="{E5514E70-8416-4E6A-9DED-52AA9B83212E}" presName="node" presStyleLbl="node1" presStyleIdx="3" presStyleCnt="4">
        <dgm:presLayoutVars>
          <dgm:bulletEnabled val="1"/>
        </dgm:presLayoutVars>
      </dgm:prSet>
      <dgm:spPr/>
    </dgm:pt>
  </dgm:ptLst>
  <dgm:cxnLst>
    <dgm:cxn modelId="{FF127812-6319-4958-88C5-F912BBC5E4EF}" srcId="{32614DFE-47B2-4AD6-93E6-D71451EB2495}" destId="{E5514E70-8416-4E6A-9DED-52AA9B83212E}" srcOrd="3" destOrd="0" parTransId="{2E8C2C7F-4687-420F-9062-9E4266CE7227}" sibTransId="{FFCA0A24-06FA-4AB9-88C9-66B7B17C3C9F}"/>
    <dgm:cxn modelId="{1EA4D914-73C0-42D4-BB0F-45D423FD9977}" type="presOf" srcId="{CAC342DE-30E6-493D-80D1-96B53EDFE3BD}" destId="{E6A115C3-242B-4DE9-A3FF-1F351D449ADE}" srcOrd="1" destOrd="0" presId="urn:microsoft.com/office/officeart/2005/8/layout/process1"/>
    <dgm:cxn modelId="{A6271D28-56C4-42C3-AE8C-DD4D502281A3}" type="presOf" srcId="{5C3C76FF-DC28-4EB7-8B98-5A1FC217DEEE}" destId="{DAC83719-04BD-49FE-B1AB-3FFE29BED82A}" srcOrd="1" destOrd="0" presId="urn:microsoft.com/office/officeart/2005/8/layout/process1"/>
    <dgm:cxn modelId="{E52CCA36-1324-49C6-9891-21E23FBED51B}" type="presOf" srcId="{5CAABA96-D099-4ED2-856F-A54D052A3980}" destId="{894EF5F6-27E5-47F8-9388-BC7E3E81F44B}" srcOrd="0" destOrd="0" presId="urn:microsoft.com/office/officeart/2005/8/layout/process1"/>
    <dgm:cxn modelId="{634E153A-3B1C-4A21-BAF3-7ECF074BC400}" type="presOf" srcId="{E5514E70-8416-4E6A-9DED-52AA9B83212E}" destId="{ADD9DEA5-B1AF-4E21-992E-2A702F28209B}" srcOrd="0" destOrd="0" presId="urn:microsoft.com/office/officeart/2005/8/layout/process1"/>
    <dgm:cxn modelId="{979B3B47-87F9-4589-A8BA-4A6695E6C89F}" type="presOf" srcId="{5C3C76FF-DC28-4EB7-8B98-5A1FC217DEEE}" destId="{8D4D20AB-51E8-4E4E-8AEB-8A614CFC29CF}" srcOrd="0" destOrd="0" presId="urn:microsoft.com/office/officeart/2005/8/layout/process1"/>
    <dgm:cxn modelId="{B1A44947-C8D8-4E26-AB67-10DB0316332B}" type="presOf" srcId="{E32F58C2-3DB3-43FD-A87B-259498BDD7E9}" destId="{01880689-FF98-4DA3-84A9-57B5CE12AD49}" srcOrd="0" destOrd="0" presId="urn:microsoft.com/office/officeart/2005/8/layout/process1"/>
    <dgm:cxn modelId="{BE5AE24B-9AE2-4B08-B75C-6A5EE9710117}" type="presOf" srcId="{148FEFC8-5DD0-49ED-86F6-370997769719}" destId="{8D22E261-0752-4F5A-A73E-F1B975904DD9}" srcOrd="0" destOrd="0" presId="urn:microsoft.com/office/officeart/2005/8/layout/process1"/>
    <dgm:cxn modelId="{7F556F4C-5FC4-4EA8-A209-BA318B1EB431}" srcId="{32614DFE-47B2-4AD6-93E6-D71451EB2495}" destId="{148FEFC8-5DD0-49ED-86F6-370997769719}" srcOrd="1" destOrd="0" parTransId="{D9EC8E7B-9DD5-4335-BC80-7E857D663845}" sibTransId="{CAC342DE-30E6-493D-80D1-96B53EDFE3BD}"/>
    <dgm:cxn modelId="{7D5A5F58-6431-4437-BCCA-9C087D2649D4}" type="presOf" srcId="{CAC342DE-30E6-493D-80D1-96B53EDFE3BD}" destId="{87A27A5D-BB07-48FF-A681-0257DB28EC03}" srcOrd="0" destOrd="0" presId="urn:microsoft.com/office/officeart/2005/8/layout/process1"/>
    <dgm:cxn modelId="{0F1A257B-5147-4213-BFCE-8DD0CE28CA80}" type="presOf" srcId="{5CAABA96-D099-4ED2-856F-A54D052A3980}" destId="{01FD0233-A58A-44CE-9742-DEBF8CAD62AB}" srcOrd="1" destOrd="0" presId="urn:microsoft.com/office/officeart/2005/8/layout/process1"/>
    <dgm:cxn modelId="{0A882895-5714-4CB7-98C1-63A257462FA9}" type="presOf" srcId="{0D5ACDC6-0017-477A-85D4-B9A7DB209DCB}" destId="{9C7F4523-D249-4EA9-A119-A49F6FA5B949}" srcOrd="0" destOrd="0" presId="urn:microsoft.com/office/officeart/2005/8/layout/process1"/>
    <dgm:cxn modelId="{EC3DB9AC-201C-4969-B49A-F631B7B2A8E6}" srcId="{32614DFE-47B2-4AD6-93E6-D71451EB2495}" destId="{E32F58C2-3DB3-43FD-A87B-259498BDD7E9}" srcOrd="0" destOrd="0" parTransId="{5B266C25-887D-456F-824D-E9F7964E5947}" sibTransId="{5CAABA96-D099-4ED2-856F-A54D052A3980}"/>
    <dgm:cxn modelId="{75D914F2-9A79-4C77-B913-94EF914C380C}" srcId="{32614DFE-47B2-4AD6-93E6-D71451EB2495}" destId="{0D5ACDC6-0017-477A-85D4-B9A7DB209DCB}" srcOrd="2" destOrd="0" parTransId="{BCF9179E-8063-4F8A-8589-DF2C9D490684}" sibTransId="{5C3C76FF-DC28-4EB7-8B98-5A1FC217DEEE}"/>
    <dgm:cxn modelId="{27D7A6FB-DA8E-4C9E-95C7-4A72EDE1DB27}" type="presOf" srcId="{32614DFE-47B2-4AD6-93E6-D71451EB2495}" destId="{D519881F-1FAF-4326-AFF0-3623200C22B1}" srcOrd="0" destOrd="0" presId="urn:microsoft.com/office/officeart/2005/8/layout/process1"/>
    <dgm:cxn modelId="{6FC3FBE5-37F3-4444-B443-1F73B6BCAF72}" type="presParOf" srcId="{D519881F-1FAF-4326-AFF0-3623200C22B1}" destId="{01880689-FF98-4DA3-84A9-57B5CE12AD49}" srcOrd="0" destOrd="0" presId="urn:microsoft.com/office/officeart/2005/8/layout/process1"/>
    <dgm:cxn modelId="{113FF127-FCAF-40A1-BD53-1CD483011B91}" type="presParOf" srcId="{D519881F-1FAF-4326-AFF0-3623200C22B1}" destId="{894EF5F6-27E5-47F8-9388-BC7E3E81F44B}" srcOrd="1" destOrd="0" presId="urn:microsoft.com/office/officeart/2005/8/layout/process1"/>
    <dgm:cxn modelId="{A0693287-7F82-4A76-B63C-2E64793E98C7}" type="presParOf" srcId="{894EF5F6-27E5-47F8-9388-BC7E3E81F44B}" destId="{01FD0233-A58A-44CE-9742-DEBF8CAD62AB}" srcOrd="0" destOrd="0" presId="urn:microsoft.com/office/officeart/2005/8/layout/process1"/>
    <dgm:cxn modelId="{68B131DC-BB61-4D82-A39B-B9E9065BDF34}" type="presParOf" srcId="{D519881F-1FAF-4326-AFF0-3623200C22B1}" destId="{8D22E261-0752-4F5A-A73E-F1B975904DD9}" srcOrd="2" destOrd="0" presId="urn:microsoft.com/office/officeart/2005/8/layout/process1"/>
    <dgm:cxn modelId="{1F74C37F-5E8C-4421-977C-290C3CD438CE}" type="presParOf" srcId="{D519881F-1FAF-4326-AFF0-3623200C22B1}" destId="{87A27A5D-BB07-48FF-A681-0257DB28EC03}" srcOrd="3" destOrd="0" presId="urn:microsoft.com/office/officeart/2005/8/layout/process1"/>
    <dgm:cxn modelId="{5360F2BE-598B-4543-A88C-D616FB854565}" type="presParOf" srcId="{87A27A5D-BB07-48FF-A681-0257DB28EC03}" destId="{E6A115C3-242B-4DE9-A3FF-1F351D449ADE}" srcOrd="0" destOrd="0" presId="urn:microsoft.com/office/officeart/2005/8/layout/process1"/>
    <dgm:cxn modelId="{56624A51-48E2-424D-8DF9-F77D73CCEDCF}" type="presParOf" srcId="{D519881F-1FAF-4326-AFF0-3623200C22B1}" destId="{9C7F4523-D249-4EA9-A119-A49F6FA5B949}" srcOrd="4" destOrd="0" presId="urn:microsoft.com/office/officeart/2005/8/layout/process1"/>
    <dgm:cxn modelId="{13179E5C-FA48-4C3D-8640-9B6CAC40CAC8}" type="presParOf" srcId="{D519881F-1FAF-4326-AFF0-3623200C22B1}" destId="{8D4D20AB-51E8-4E4E-8AEB-8A614CFC29CF}" srcOrd="5" destOrd="0" presId="urn:microsoft.com/office/officeart/2005/8/layout/process1"/>
    <dgm:cxn modelId="{2A35336D-9A5F-4617-A7DF-08A0837DC275}" type="presParOf" srcId="{8D4D20AB-51E8-4E4E-8AEB-8A614CFC29CF}" destId="{DAC83719-04BD-49FE-B1AB-3FFE29BED82A}" srcOrd="0" destOrd="0" presId="urn:microsoft.com/office/officeart/2005/8/layout/process1"/>
    <dgm:cxn modelId="{D6643AC5-D6A8-4A7C-BE37-02FF1A4574CA}" type="presParOf" srcId="{D519881F-1FAF-4326-AFF0-3623200C22B1}" destId="{ADD9DEA5-B1AF-4E21-992E-2A702F2820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1587" y="0"/>
          <a:ext cx="3247246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26668" y="25081"/>
        <a:ext cx="3197084" cy="8061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3CABC-B2E8-4201-B971-822FFF33562F}">
      <dsp:nvSpPr>
        <dsp:cNvPr id="0" name=""/>
        <dsp:cNvSpPr/>
      </dsp:nvSpPr>
      <dsp:spPr>
        <a:xfrm>
          <a:off x="10011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OPS</a:t>
          </a:r>
        </a:p>
      </dsp:txBody>
      <dsp:txXfrm>
        <a:off x="35092" y="25081"/>
        <a:ext cx="2942122" cy="806169"/>
      </dsp:txXfrm>
    </dsp:sp>
    <dsp:sp modelId="{3FE78063-37D8-417E-B7B8-62D571FF7264}">
      <dsp:nvSpPr>
        <dsp:cNvPr id="0" name=""/>
        <dsp:cNvSpPr/>
      </dsp:nvSpPr>
      <dsp:spPr>
        <a:xfrm>
          <a:off x="3301523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301523" y="205539"/>
        <a:ext cx="444055" cy="445252"/>
      </dsp:txXfrm>
    </dsp:sp>
    <dsp:sp modelId="{379869C7-B67A-4B35-B467-B66B65EDF835}">
      <dsp:nvSpPr>
        <dsp:cNvPr id="0" name=""/>
        <dsp:cNvSpPr/>
      </dsp:nvSpPr>
      <dsp:spPr>
        <a:xfrm>
          <a:off x="4199208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wOBA</a:t>
          </a:r>
          <a:endParaRPr lang="en-US" sz="3700" kern="1200" dirty="0"/>
        </a:p>
      </dsp:txBody>
      <dsp:txXfrm>
        <a:off x="4224289" y="25081"/>
        <a:ext cx="2942122" cy="806169"/>
      </dsp:txXfrm>
    </dsp:sp>
    <dsp:sp modelId="{75722772-6856-4B10-816A-83B74A65D7AA}">
      <dsp:nvSpPr>
        <dsp:cNvPr id="0" name=""/>
        <dsp:cNvSpPr/>
      </dsp:nvSpPr>
      <dsp:spPr>
        <a:xfrm>
          <a:off x="7490721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490721" y="205539"/>
        <a:ext cx="444055" cy="445252"/>
      </dsp:txXfrm>
    </dsp:sp>
    <dsp:sp modelId="{B781F2FB-2D58-424A-8D6A-4C31E95B598E}">
      <dsp:nvSpPr>
        <dsp:cNvPr id="0" name=""/>
        <dsp:cNvSpPr/>
      </dsp:nvSpPr>
      <dsp:spPr>
        <a:xfrm>
          <a:off x="8388406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wRAA</a:t>
          </a:r>
          <a:endParaRPr lang="en-US" sz="3700" kern="1200" dirty="0"/>
        </a:p>
      </dsp:txBody>
      <dsp:txXfrm>
        <a:off x="8413487" y="25081"/>
        <a:ext cx="2942122" cy="8061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3CABC-B2E8-4201-B971-822FFF33562F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OPS</a:t>
          </a:r>
        </a:p>
      </dsp:txBody>
      <dsp:txXfrm>
        <a:off x="30086" y="25081"/>
        <a:ext cx="2138432" cy="806169"/>
      </dsp:txXfrm>
    </dsp:sp>
    <dsp:sp modelId="{3FE78063-37D8-417E-B7B8-62D571FF7264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379869C7-B67A-4B35-B467-B66B65EDF835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wOBA</a:t>
          </a:r>
          <a:endParaRPr lang="en-US" sz="3700" kern="1200" dirty="0"/>
        </a:p>
      </dsp:txBody>
      <dsp:txXfrm>
        <a:off x="3094118" y="25081"/>
        <a:ext cx="2138432" cy="806169"/>
      </dsp:txXfrm>
    </dsp:sp>
    <dsp:sp modelId="{75722772-6856-4B10-816A-83B74A65D7AA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B781F2FB-2D58-424A-8D6A-4C31E95B598E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wRAA</a:t>
          </a:r>
          <a:endParaRPr lang="en-US" sz="3700" kern="1200" dirty="0"/>
        </a:p>
      </dsp:txBody>
      <dsp:txXfrm>
        <a:off x="6158150" y="25081"/>
        <a:ext cx="2138432" cy="806169"/>
      </dsp:txXfrm>
    </dsp:sp>
    <dsp:sp modelId="{03B21D39-47AF-4428-8892-0FBE8EFD98F1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F72DEE55-4D0E-4DD3-AC5E-BF280A2FE626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WAR</a:t>
          </a:r>
        </a:p>
      </dsp:txBody>
      <dsp:txXfrm>
        <a:off x="9222182" y="25081"/>
        <a:ext cx="2138432" cy="8061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561" y="0"/>
          <a:ext cx="11379578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W-L</a:t>
          </a:r>
        </a:p>
      </dsp:txBody>
      <dsp:txXfrm>
        <a:off x="30642" y="25081"/>
        <a:ext cx="11329416" cy="8061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2224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W-L</a:t>
          </a:r>
        </a:p>
      </dsp:txBody>
      <dsp:txXfrm>
        <a:off x="27305" y="25081"/>
        <a:ext cx="4694109" cy="806169"/>
      </dsp:txXfrm>
    </dsp:sp>
    <dsp:sp modelId="{894EF5F6-27E5-47F8-9388-BC7E3E81F44B}">
      <dsp:nvSpPr>
        <dsp:cNvPr id="0" name=""/>
        <dsp:cNvSpPr/>
      </dsp:nvSpPr>
      <dsp:spPr>
        <a:xfrm>
          <a:off x="5220923" y="0"/>
          <a:ext cx="1005785" cy="856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20923" y="171266"/>
        <a:ext cx="748886" cy="513799"/>
      </dsp:txXfrm>
    </dsp:sp>
    <dsp:sp modelId="{8D22E261-0752-4F5A-A73E-F1B975904DD9}">
      <dsp:nvSpPr>
        <dsp:cNvPr id="0" name=""/>
        <dsp:cNvSpPr/>
      </dsp:nvSpPr>
      <dsp:spPr>
        <a:xfrm>
          <a:off x="6644205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ERA</a:t>
          </a:r>
        </a:p>
      </dsp:txBody>
      <dsp:txXfrm>
        <a:off x="6669286" y="25081"/>
        <a:ext cx="4694109" cy="80616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10011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W-L</a:t>
          </a:r>
        </a:p>
      </dsp:txBody>
      <dsp:txXfrm>
        <a:off x="35092" y="25081"/>
        <a:ext cx="2942122" cy="806169"/>
      </dsp:txXfrm>
    </dsp:sp>
    <dsp:sp modelId="{894EF5F6-27E5-47F8-9388-BC7E3E81F44B}">
      <dsp:nvSpPr>
        <dsp:cNvPr id="0" name=""/>
        <dsp:cNvSpPr/>
      </dsp:nvSpPr>
      <dsp:spPr>
        <a:xfrm>
          <a:off x="3301523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301523" y="205539"/>
        <a:ext cx="444055" cy="445252"/>
      </dsp:txXfrm>
    </dsp:sp>
    <dsp:sp modelId="{8D22E261-0752-4F5A-A73E-F1B975904DD9}">
      <dsp:nvSpPr>
        <dsp:cNvPr id="0" name=""/>
        <dsp:cNvSpPr/>
      </dsp:nvSpPr>
      <dsp:spPr>
        <a:xfrm>
          <a:off x="4199208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ERA</a:t>
          </a:r>
        </a:p>
      </dsp:txBody>
      <dsp:txXfrm>
        <a:off x="4224289" y="25081"/>
        <a:ext cx="2942122" cy="806169"/>
      </dsp:txXfrm>
    </dsp:sp>
    <dsp:sp modelId="{87A27A5D-BB07-48FF-A681-0257DB28EC03}">
      <dsp:nvSpPr>
        <dsp:cNvPr id="0" name=""/>
        <dsp:cNvSpPr/>
      </dsp:nvSpPr>
      <dsp:spPr>
        <a:xfrm>
          <a:off x="7490721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490721" y="205539"/>
        <a:ext cx="444055" cy="445252"/>
      </dsp:txXfrm>
    </dsp:sp>
    <dsp:sp modelId="{9C7F4523-D249-4EA9-A119-A49F6FA5B949}">
      <dsp:nvSpPr>
        <dsp:cNvPr id="0" name=""/>
        <dsp:cNvSpPr/>
      </dsp:nvSpPr>
      <dsp:spPr>
        <a:xfrm>
          <a:off x="8388406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DIPS (FIP)</a:t>
          </a:r>
        </a:p>
      </dsp:txBody>
      <dsp:txXfrm>
        <a:off x="8413487" y="25081"/>
        <a:ext cx="2942122" cy="8061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W-L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ERA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DIPS (FIP)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WAR</a:t>
          </a:r>
        </a:p>
      </dsp:txBody>
      <dsp:txXfrm>
        <a:off x="9222182" y="25081"/>
        <a:ext cx="2138432" cy="8061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2224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27305" y="25081"/>
        <a:ext cx="4694109" cy="806169"/>
      </dsp:txXfrm>
    </dsp:sp>
    <dsp:sp modelId="{894EF5F6-27E5-47F8-9388-BC7E3E81F44B}">
      <dsp:nvSpPr>
        <dsp:cNvPr id="0" name=""/>
        <dsp:cNvSpPr/>
      </dsp:nvSpPr>
      <dsp:spPr>
        <a:xfrm>
          <a:off x="5220923" y="0"/>
          <a:ext cx="1005785" cy="856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20923" y="171266"/>
        <a:ext cx="748886" cy="513799"/>
      </dsp:txXfrm>
    </dsp:sp>
    <dsp:sp modelId="{8D22E261-0752-4F5A-A73E-F1B975904DD9}">
      <dsp:nvSpPr>
        <dsp:cNvPr id="0" name=""/>
        <dsp:cNvSpPr/>
      </dsp:nvSpPr>
      <dsp:spPr>
        <a:xfrm>
          <a:off x="6644205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6669286" y="25081"/>
        <a:ext cx="4694109" cy="8061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10011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5092" y="25081"/>
        <a:ext cx="2942122" cy="806169"/>
      </dsp:txXfrm>
    </dsp:sp>
    <dsp:sp modelId="{894EF5F6-27E5-47F8-9388-BC7E3E81F44B}">
      <dsp:nvSpPr>
        <dsp:cNvPr id="0" name=""/>
        <dsp:cNvSpPr/>
      </dsp:nvSpPr>
      <dsp:spPr>
        <a:xfrm>
          <a:off x="3301523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301523" y="205539"/>
        <a:ext cx="444055" cy="445252"/>
      </dsp:txXfrm>
    </dsp:sp>
    <dsp:sp modelId="{8D22E261-0752-4F5A-A73E-F1B975904DD9}">
      <dsp:nvSpPr>
        <dsp:cNvPr id="0" name=""/>
        <dsp:cNvSpPr/>
      </dsp:nvSpPr>
      <dsp:spPr>
        <a:xfrm>
          <a:off x="4199208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4224289" y="25081"/>
        <a:ext cx="2942122" cy="806169"/>
      </dsp:txXfrm>
    </dsp:sp>
    <dsp:sp modelId="{87A27A5D-BB07-48FF-A681-0257DB28EC03}">
      <dsp:nvSpPr>
        <dsp:cNvPr id="0" name=""/>
        <dsp:cNvSpPr/>
      </dsp:nvSpPr>
      <dsp:spPr>
        <a:xfrm>
          <a:off x="7490721" y="57122"/>
          <a:ext cx="634364" cy="742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490721" y="205539"/>
        <a:ext cx="444055" cy="445252"/>
      </dsp:txXfrm>
    </dsp:sp>
    <dsp:sp modelId="{9C7F4523-D249-4EA9-A119-A49F6FA5B949}">
      <dsp:nvSpPr>
        <dsp:cNvPr id="0" name=""/>
        <dsp:cNvSpPr/>
      </dsp:nvSpPr>
      <dsp:spPr>
        <a:xfrm>
          <a:off x="8388406" y="0"/>
          <a:ext cx="299228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8413487" y="25081"/>
        <a:ext cx="2942122" cy="8061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3CABC-B2E8-4201-B971-822FFF33562F}">
      <dsp:nvSpPr>
        <dsp:cNvPr id="0" name=""/>
        <dsp:cNvSpPr/>
      </dsp:nvSpPr>
      <dsp:spPr>
        <a:xfrm>
          <a:off x="1056" y="0"/>
          <a:ext cx="2162457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OPS</a:t>
          </a:r>
        </a:p>
      </dsp:txBody>
      <dsp:txXfrm>
        <a:off x="26137" y="25081"/>
        <a:ext cx="2112295" cy="8061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3CABC-B2E8-4201-B971-822FFF33562F}">
      <dsp:nvSpPr>
        <dsp:cNvPr id="0" name=""/>
        <dsp:cNvSpPr/>
      </dsp:nvSpPr>
      <dsp:spPr>
        <a:xfrm>
          <a:off x="2224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OPS</a:t>
          </a:r>
        </a:p>
      </dsp:txBody>
      <dsp:txXfrm>
        <a:off x="27305" y="25081"/>
        <a:ext cx="4694109" cy="806169"/>
      </dsp:txXfrm>
    </dsp:sp>
    <dsp:sp modelId="{3FE78063-37D8-417E-B7B8-62D571FF7264}">
      <dsp:nvSpPr>
        <dsp:cNvPr id="0" name=""/>
        <dsp:cNvSpPr/>
      </dsp:nvSpPr>
      <dsp:spPr>
        <a:xfrm>
          <a:off x="5220923" y="0"/>
          <a:ext cx="1005785" cy="856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220923" y="171266"/>
        <a:ext cx="748886" cy="513799"/>
      </dsp:txXfrm>
    </dsp:sp>
    <dsp:sp modelId="{379869C7-B67A-4B35-B467-B66B65EDF835}">
      <dsp:nvSpPr>
        <dsp:cNvPr id="0" name=""/>
        <dsp:cNvSpPr/>
      </dsp:nvSpPr>
      <dsp:spPr>
        <a:xfrm>
          <a:off x="6644205" y="0"/>
          <a:ext cx="4744271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wOBA</a:t>
          </a:r>
          <a:endParaRPr lang="en-US" sz="3700" kern="1200" dirty="0"/>
        </a:p>
      </dsp:txBody>
      <dsp:txXfrm>
        <a:off x="6669286" y="25081"/>
        <a:ext cx="4694109" cy="8061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80689-FF98-4DA3-84A9-57B5CE12AD49}">
      <dsp:nvSpPr>
        <dsp:cNvPr id="0" name=""/>
        <dsp:cNvSpPr/>
      </dsp:nvSpPr>
      <dsp:spPr>
        <a:xfrm>
          <a:off x="5005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 and RBI</a:t>
          </a:r>
        </a:p>
      </dsp:txBody>
      <dsp:txXfrm>
        <a:off x="30086" y="25081"/>
        <a:ext cx="2138432" cy="806169"/>
      </dsp:txXfrm>
    </dsp:sp>
    <dsp:sp modelId="{894EF5F6-27E5-47F8-9388-BC7E3E81F44B}">
      <dsp:nvSpPr>
        <dsp:cNvPr id="0" name=""/>
        <dsp:cNvSpPr/>
      </dsp:nvSpPr>
      <dsp:spPr>
        <a:xfrm>
          <a:off x="2412459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12459" y="265333"/>
        <a:ext cx="324787" cy="325663"/>
      </dsp:txXfrm>
    </dsp:sp>
    <dsp:sp modelId="{8D22E261-0752-4F5A-A73E-F1B975904DD9}">
      <dsp:nvSpPr>
        <dsp:cNvPr id="0" name=""/>
        <dsp:cNvSpPr/>
      </dsp:nvSpPr>
      <dsp:spPr>
        <a:xfrm>
          <a:off x="3069037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</a:t>
          </a:r>
        </a:p>
      </dsp:txBody>
      <dsp:txXfrm>
        <a:off x="3094118" y="25081"/>
        <a:ext cx="2138432" cy="806169"/>
      </dsp:txXfrm>
    </dsp:sp>
    <dsp:sp modelId="{87A27A5D-BB07-48FF-A681-0257DB28EC03}">
      <dsp:nvSpPr>
        <dsp:cNvPr id="0" name=""/>
        <dsp:cNvSpPr/>
      </dsp:nvSpPr>
      <dsp:spPr>
        <a:xfrm>
          <a:off x="5476491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6491" y="265333"/>
        <a:ext cx="324787" cy="325663"/>
      </dsp:txXfrm>
    </dsp:sp>
    <dsp:sp modelId="{9C7F4523-D249-4EA9-A119-A49F6FA5B949}">
      <dsp:nvSpPr>
        <dsp:cNvPr id="0" name=""/>
        <dsp:cNvSpPr/>
      </dsp:nvSpPr>
      <dsp:spPr>
        <a:xfrm>
          <a:off x="6133069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OBP</a:t>
          </a:r>
        </a:p>
      </dsp:txBody>
      <dsp:txXfrm>
        <a:off x="6158150" y="25081"/>
        <a:ext cx="2138432" cy="806169"/>
      </dsp:txXfrm>
    </dsp:sp>
    <dsp:sp modelId="{8D4D20AB-51E8-4E4E-8AEB-8A614CFC29CF}">
      <dsp:nvSpPr>
        <dsp:cNvPr id="0" name=""/>
        <dsp:cNvSpPr/>
      </dsp:nvSpPr>
      <dsp:spPr>
        <a:xfrm>
          <a:off x="8540523" y="156779"/>
          <a:ext cx="463982" cy="5427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540523" y="265333"/>
        <a:ext cx="324787" cy="325663"/>
      </dsp:txXfrm>
    </dsp:sp>
    <dsp:sp modelId="{ADD9DEA5-B1AF-4E21-992E-2A702F28209B}">
      <dsp:nvSpPr>
        <dsp:cNvPr id="0" name=""/>
        <dsp:cNvSpPr/>
      </dsp:nvSpPr>
      <dsp:spPr>
        <a:xfrm>
          <a:off x="9197101" y="0"/>
          <a:ext cx="2188594" cy="8563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SLG</a:t>
          </a:r>
        </a:p>
      </dsp:txBody>
      <dsp:txXfrm>
        <a:off x="9222182" y="25081"/>
        <a:ext cx="2138432" cy="806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718C-7DF7-EB41-9AF5-78E1AC13C88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A8B1C-9BFC-E241-86CF-1301092F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5C076-6ECC-4F47-B999-9FC4E3173D6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11F4D-9B8F-4B43-8A29-F04FCE35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5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72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26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3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01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64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42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85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12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8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414F-FDA8-4B05-AF8B-1806D6897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13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6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3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1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9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3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4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11F4D-9B8F-4B43-8A29-F04FCE3554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7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51F94-191C-FB48-880D-0B7C1EA4CFE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D79F4E-F0C2-8848-AA9C-2D8A88D05D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yondtheboxscore.com/2013/1/4/3827868/projecting-babip-regression-toward-the-mean-baseball-math-sabermetrics" TargetMode="External"/><Relationship Id="rId2" Type="http://schemas.openxmlformats.org/officeDocument/2006/relationships/hyperlink" Target="https://www.baseballprospectus.com/news/article/878/pitching-and-defense-how-much-control-do-hurlers-hav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mailto:zbinney@emory.ed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fangraphs.com/the-beginners-guide-to-deriving-wob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hyperlink" Target="https://library.fangraphs.com/war/war-position-players/" TargetMode="External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hyperlink" Target="https://library.fangraphs.com/misc/war/converting-runs-to-wins/" TargetMode="External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9.gif"/><Relationship Id="rId5" Type="http://schemas.openxmlformats.org/officeDocument/2006/relationships/diagramQuickStyle" Target="../diagrams/quickStyle13.xml"/><Relationship Id="rId10" Type="http://schemas.openxmlformats.org/officeDocument/2006/relationships/hyperlink" Target="https://nesn.com/2014/04/mets-pitcher-bartolo-colon-swings-hard-misses-pitch-loses-helmet-gif/" TargetMode="External"/><Relationship Id="rId4" Type="http://schemas.openxmlformats.org/officeDocument/2006/relationships/diagramLayout" Target="../diagrams/layout13.xml"/><Relationship Id="rId9" Type="http://schemas.openxmlformats.org/officeDocument/2006/relationships/hyperlink" Target="https://www.cleveland.com/tribe/2010/09/in_pitching_all_that_matters_a.htm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hyperlink" Target="https://library.fangraphs.com/war/calculating-war-pitchers/" TargetMode="External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998" TargetMode="External"/><Relationship Id="rId2" Type="http://schemas.openxmlformats.org/officeDocument/2006/relationships/hyperlink" Target="https://www.baseballprospectus.com/news/article/59972/the-delta-method-revisit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twitter.com/bernybelvedere/status/117143550358692659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vovermind.com/is-the-new-match-game-doing-justice-to-the-original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in Sports: What Makes a Good Sports Statistic?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59"/>
          </a:xfrm>
        </p:spPr>
        <p:txBody>
          <a:bodyPr>
            <a:normAutofit/>
          </a:bodyPr>
          <a:lstStyle/>
          <a:p>
            <a:r>
              <a:rPr lang="en-US" dirty="0"/>
              <a:t>Zachary Binney, PhD MPH</a:t>
            </a:r>
          </a:p>
          <a:p>
            <a:r>
              <a:rPr lang="en-US" dirty="0"/>
              <a:t>Oxford college of </a:t>
            </a:r>
            <a:r>
              <a:rPr lang="en-US" dirty="0" err="1"/>
              <a:t>emory</a:t>
            </a:r>
            <a:r>
              <a:rPr lang="en-US" dirty="0"/>
              <a:t> university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5982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Measure Success in the Sport?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Does the statistic correlate with some </a:t>
            </a:r>
            <a:r>
              <a:rPr lang="en-US" sz="3200"/>
              <a:t>gold standard measure </a:t>
            </a:r>
            <a:r>
              <a:rPr lang="en-US" sz="3200" dirty="0"/>
              <a:t>of “</a:t>
            </a:r>
            <a:r>
              <a:rPr lang="en-US" sz="3200" b="1" dirty="0"/>
              <a:t>success</a:t>
            </a:r>
            <a:r>
              <a:rPr lang="en-US" sz="3200" dirty="0"/>
              <a:t>?”</a:t>
            </a:r>
          </a:p>
          <a:p>
            <a:pPr marL="228600" indent="-223838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Step back: what is the goal/purpose of a sports team? What defines its “success?”</a:t>
            </a:r>
            <a:endParaRPr lang="en-US" sz="3000" dirty="0"/>
          </a:p>
          <a:p>
            <a:pPr marL="228600" indent="-223838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3838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3825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Measure Success in the Sport?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“Success” depends on your question, but common options: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3200" dirty="0"/>
              <a:t>Wins for holistic stats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3200" dirty="0"/>
              <a:t>Points/goals/runs for offensive stats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3200" dirty="0"/>
              <a:t>Points/goals/runs against for defensive stats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053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Stat Repeatable/Stable?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82A753-19F7-42FC-A5A9-13D5F4CB07C4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Is it measuring </a:t>
            </a:r>
            <a:r>
              <a:rPr lang="en-US" sz="3200" b="1" dirty="0"/>
              <a:t>signal</a:t>
            </a:r>
            <a:r>
              <a:rPr lang="en-US" sz="3200" dirty="0"/>
              <a:t> or </a:t>
            </a:r>
            <a:r>
              <a:rPr lang="en-US" sz="3200" b="1" dirty="0"/>
              <a:t>noise</a:t>
            </a:r>
            <a:r>
              <a:rPr lang="en-US" sz="3200" dirty="0"/>
              <a:t>? “True talent” or luck?</a:t>
            </a:r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Look at year-to-year (or split half season) correlations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48F14-BA2E-E841-4096-6F707AA2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86" y="3110222"/>
            <a:ext cx="4467225" cy="338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AFB61C-5864-CB30-145E-908A44439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19" y="3110222"/>
            <a:ext cx="4244032" cy="3336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563E52-76CC-2257-2056-1D8A8E49EE79}"/>
              </a:ext>
            </a:extLst>
          </p:cNvPr>
          <p:cNvSpPr txBox="1"/>
          <p:nvPr/>
        </p:nvSpPr>
        <p:spPr>
          <a:xfrm>
            <a:off x="9014226" y="6554490"/>
            <a:ext cx="3082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Eager and Seth, JQAS 2023</a:t>
            </a:r>
          </a:p>
        </p:txBody>
      </p:sp>
    </p:spTree>
    <p:extLst>
      <p:ext uri="{BB962C8B-B14F-4D97-AF65-F5344CB8AC3E}">
        <p14:creationId xmlns:p14="http://schemas.microsoft.com/office/powerpoint/2010/main" val="264859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Stat Repeatable/Stable?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82A753-19F7-42FC-A5A9-13D5F4CB07C4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2400" dirty="0" err="1"/>
              <a:t>Voros</a:t>
            </a:r>
            <a:r>
              <a:rPr lang="en-US" sz="2400" dirty="0"/>
              <a:t> McCracken article: batting average on balls in play not repeatable and depend on defense </a:t>
            </a:r>
            <a:r>
              <a:rPr lang="en-US" sz="2400" dirty="0">
                <a:sym typeface="Wingdings" panose="05000000000000000000" pitchFamily="2" charset="2"/>
              </a:rPr>
              <a:t> not a characteristic of a pitcher. Noise. </a:t>
            </a:r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Remove it to get better idea of “true” pitcher skill – focus only on what they control (walks, strikeouts, home runs, hit batters)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563E52-76CC-2257-2056-1D8A8E49EE79}"/>
              </a:ext>
            </a:extLst>
          </p:cNvPr>
          <p:cNvSpPr txBox="1"/>
          <p:nvPr/>
        </p:nvSpPr>
        <p:spPr>
          <a:xfrm>
            <a:off x="6465711" y="6411391"/>
            <a:ext cx="5726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https://www.baseballprospectus.com/news/article/878/pitching-and-defense-how-much-control-do-hurlers-have/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https://www.beyondtheboxscore.com/2013/1/4/3827868/projecting-babip-regression-toward-the-mean-baseball-math-sabermetrics</a:t>
            </a:r>
            <a:r>
              <a:rPr lang="en-US" sz="800" dirty="0"/>
              <a:t>  </a:t>
            </a:r>
          </a:p>
        </p:txBody>
      </p:sp>
      <p:pic>
        <p:nvPicPr>
          <p:cNvPr id="2050" name="Picture 2" descr="0412babip">
            <a:extLst>
              <a:ext uri="{FF2B5EF4-FFF2-40B4-BE49-F238E27FC236}">
                <a16:creationId xmlns:a16="http://schemas.microsoft.com/office/drawing/2014/main" id="{D812DA9E-EB9B-E712-C7DF-863AE070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50" y="3429000"/>
            <a:ext cx="4818468" cy="31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87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Can you use it to </a:t>
            </a:r>
            <a:r>
              <a:rPr lang="en-US" sz="3200" b="1" dirty="0"/>
              <a:t>predict</a:t>
            </a:r>
            <a:r>
              <a:rPr lang="en-US" sz="3200" dirty="0"/>
              <a:t> or </a:t>
            </a:r>
            <a:r>
              <a:rPr lang="en-US" sz="3200" b="1" dirty="0"/>
              <a:t>intervene</a:t>
            </a:r>
            <a:r>
              <a:rPr lang="en-US" sz="3200" dirty="0"/>
              <a:t> on something?</a:t>
            </a:r>
          </a:p>
          <a:p>
            <a:pPr marL="228600" indent="-223838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3000" dirty="0"/>
              <a:t>Predict: Will it help me better predict player performance over the duration of a contract?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3000" dirty="0"/>
              <a:t>Intervene: Does it give me new knowledge about the game I can use to change strategies, player development, etc.?</a:t>
            </a:r>
          </a:p>
          <a:p>
            <a:pPr marL="521208" lvl="1" indent="-223838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3000" dirty="0"/>
              <a:t>Not </a:t>
            </a:r>
            <a:r>
              <a:rPr lang="en-US" sz="3000" i="1" dirty="0"/>
              <a:t>necessary</a:t>
            </a:r>
            <a:r>
              <a:rPr lang="en-US" sz="3000" dirty="0"/>
              <a:t> for stat to be good (?), but increases value a lot</a:t>
            </a:r>
          </a:p>
        </p:txBody>
      </p:sp>
    </p:spTree>
    <p:extLst>
      <p:ext uri="{BB962C8B-B14F-4D97-AF65-F5344CB8AC3E}">
        <p14:creationId xmlns:p14="http://schemas.microsoft.com/office/powerpoint/2010/main" val="32971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Better Than an Alternative?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dirty="0"/>
              <a:t>Does it correlate more with “success in the sport” than the stat you propose it replace?</a:t>
            </a:r>
          </a:p>
          <a:p>
            <a:pPr marL="228600" indent="-223838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21208" lvl="1" indent="-223838">
              <a:buFont typeface="Arial" panose="020B0604020202020204" pitchFamily="34" charset="0"/>
              <a:buChar char="•"/>
            </a:pPr>
            <a:r>
              <a:rPr lang="en-US" sz="3200" dirty="0"/>
              <a:t>How does that balance against “complexity” cost?</a:t>
            </a:r>
          </a:p>
          <a:p>
            <a:pPr marL="704088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Cost to gather/analyze data</a:t>
            </a:r>
          </a:p>
          <a:p>
            <a:pPr marL="704088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Cost of complexity/explanation/adoption </a:t>
            </a:r>
          </a:p>
        </p:txBody>
      </p:sp>
    </p:spTree>
    <p:extLst>
      <p:ext uri="{BB962C8B-B14F-4D97-AF65-F5344CB8AC3E}">
        <p14:creationId xmlns:p14="http://schemas.microsoft.com/office/powerpoint/2010/main" val="398290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42797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Questions? </a:t>
            </a:r>
            <a:r>
              <a:rPr lang="en-US" sz="2400" dirty="0">
                <a:hlinkClick r:id="rId2"/>
              </a:rPr>
              <a:t>zbinney@emory.edu</a:t>
            </a:r>
            <a:r>
              <a:rPr lang="en-US" sz="2400" dirty="0"/>
              <a:t>, @binney_z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1026" name="Picture 2" descr="http://4.bp.blogspot.com/-Z708Q_Dl3Ko/UqePZST7ftI/AAAAAAAAChg/3cWwnM0fzfI/s1600/Colbert+Wa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3" y="2752084"/>
            <a:ext cx="5875175" cy="3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2D06-F372-D360-B335-09687DB6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Baseball Stats and Quality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1D26-2FC2-D0D0-0681-4A57134D5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DISCLAIMERS: In no way even a comprehensive list of baseball batting player valuation stats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Not using </a:t>
            </a:r>
            <a:r>
              <a:rPr lang="en-US" sz="3200" dirty="0" err="1"/>
              <a:t>Statcast</a:t>
            </a:r>
            <a:r>
              <a:rPr lang="en-US" sz="3200" dirty="0"/>
              <a:t> data (e.g. out-of-zone swing %s)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Many different “flavors” of some stats with different formulas – we use Fangraphs</a:t>
            </a:r>
          </a:p>
        </p:txBody>
      </p:sp>
    </p:spTree>
    <p:extLst>
      <p:ext uri="{BB962C8B-B14F-4D97-AF65-F5344CB8AC3E}">
        <p14:creationId xmlns:p14="http://schemas.microsoft.com/office/powerpoint/2010/main" val="39170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Runs (R) and Runs Batted In (RBIs)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000" dirty="0"/>
              <a:t>Problems/Limitations? </a:t>
            </a:r>
            <a:r>
              <a:rPr lang="en-US" sz="3000" b="1" dirty="0">
                <a:highlight>
                  <a:srgbClr val="FFFF00"/>
                </a:highlight>
              </a:rPr>
              <a:t>(For this and all subsequent slides, don’t look forward until I say so.)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/>
        </p:nvGraphicFramePr>
        <p:xfrm>
          <a:off x="531004" y="4562335"/>
          <a:ext cx="3250421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359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23673"/>
            <a:ext cx="10260530" cy="4489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What Makes a Good (Sports) Statistic?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Does it match your question?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Does it measure success in the sport? (</a:t>
            </a:r>
            <a:r>
              <a:rPr lang="en-US" sz="3600" b="1" dirty="0"/>
              <a:t>Validity</a:t>
            </a:r>
            <a:r>
              <a:rPr lang="en-US" sz="3600" dirty="0"/>
              <a:t>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Is it noisy or repeatable/stable? (</a:t>
            </a:r>
            <a:r>
              <a:rPr lang="en-US" sz="3600" b="1" dirty="0"/>
              <a:t>Reliability</a:t>
            </a:r>
            <a:r>
              <a:rPr lang="en-US" sz="3600" dirty="0"/>
              <a:t>)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Is it useful?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Is it better than an alternative?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10736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Batting Average (BA)</a:t>
                </a:r>
                <a:r>
                  <a:rPr lang="en-US" sz="3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𝐻𝑖𝑡𝑠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𝐵𝑎𝑡𝑠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0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b="1" dirty="0"/>
                  <a:t>Rate stat</a:t>
                </a:r>
                <a:r>
                  <a:rPr lang="en-US" sz="3000" dirty="0"/>
                  <a:t> vs. </a:t>
                </a:r>
                <a:r>
                  <a:rPr lang="en-US" sz="3000" b="1" dirty="0"/>
                  <a:t>counting stat</a:t>
                </a:r>
                <a:r>
                  <a:rPr lang="en-US" sz="3000" dirty="0"/>
                  <a:t> – solves denominator problem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Also improves dependence on other players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/>
        </p:nvGraphicFramePr>
        <p:xfrm>
          <a:off x="531004" y="4855633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385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On-Base Percentage (OBP) </a:t>
                </a:r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𝑊𝑎𝑙𝑘𝑠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𝐵𝐵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𝐻𝑖𝑡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𝑃𝑖𝑡𝑐h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𝐻𝐵𝑃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𝐻𝐵𝑃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𝑆𝑎𝑐𝑟𝑖𝑓𝑖𝑐𝑒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𝐹𝑙𝑖𝑒𝑠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Solves undervaluing of walks, HBP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252EFB8-4EF8-4353-BB6A-B22CF6057ABE}"/>
              </a:ext>
            </a:extLst>
          </p:cNvPr>
          <p:cNvGraphicFramePr/>
          <p:nvPr/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BD88CB-0CB8-4475-82BE-C061B626EFF8}"/>
              </a:ext>
            </a:extLst>
          </p:cNvPr>
          <p:cNvSpPr/>
          <p:nvPr/>
        </p:nvSpPr>
        <p:spPr>
          <a:xfrm>
            <a:off x="7505700" y="2924176"/>
            <a:ext cx="3352800" cy="504824"/>
          </a:xfrm>
          <a:prstGeom prst="wedgeRectCallout">
            <a:avLst>
              <a:gd name="adj1" fmla="val -13836"/>
              <a:gd name="adj2" fmla="val -115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≈ Plate Appearances (PA)</a:t>
            </a:r>
          </a:p>
        </p:txBody>
      </p:sp>
    </p:spTree>
    <p:extLst>
      <p:ext uri="{BB962C8B-B14F-4D97-AF65-F5344CB8AC3E}">
        <p14:creationId xmlns:p14="http://schemas.microsoft.com/office/powerpoint/2010/main" val="84230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Slugging Percentage (SLG) </a:t>
                </a:r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𝐵𝑎𝑠𝑒𝑠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𝑇𝐵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</m:oMath>
                </a14:m>
                <a:endParaRPr lang="en-US" sz="30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Accounts for power, XBH and homers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2031F-56BC-4CFC-9DDB-D9DDE465F667}"/>
              </a:ext>
            </a:extLst>
          </p:cNvPr>
          <p:cNvGraphicFramePr/>
          <p:nvPr/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780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On Base Plus Slugging (OPS) </a:t>
                </a:r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𝑂𝐵𝑃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𝑆𝐿𝐺</m:t>
                    </m:r>
                  </m:oMath>
                </a14:m>
                <a:endParaRPr lang="en-US" sz="30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Closer to all-encompassing stat for batting skill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2031F-56BC-4CFC-9DDB-D9DDE465F667}"/>
              </a:ext>
            </a:extLst>
          </p:cNvPr>
          <p:cNvGraphicFramePr/>
          <p:nvPr/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4A971C-0B46-4C69-909C-CD9CCD867A54}"/>
              </a:ext>
            </a:extLst>
          </p:cNvPr>
          <p:cNvGraphicFramePr/>
          <p:nvPr/>
        </p:nvGraphicFramePr>
        <p:xfrm>
          <a:off x="531004" y="5724845"/>
          <a:ext cx="2164571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8E4A48A-9204-499A-A676-936708349E2F}"/>
              </a:ext>
            </a:extLst>
          </p:cNvPr>
          <p:cNvGrpSpPr/>
          <p:nvPr/>
        </p:nvGrpSpPr>
        <p:grpSpPr>
          <a:xfrm>
            <a:off x="38303" y="5869094"/>
            <a:ext cx="463982" cy="542771"/>
            <a:chOff x="8540523" y="156779"/>
            <a:chExt cx="463982" cy="542771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94207B-017F-4DE6-8F8D-7D85DE4A86E1}"/>
                </a:ext>
              </a:extLst>
            </p:cNvPr>
            <p:cNvSpPr/>
            <p:nvPr/>
          </p:nvSpPr>
          <p:spPr>
            <a:xfrm>
              <a:off x="8540523" y="156779"/>
              <a:ext cx="463982" cy="5427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Right 4">
              <a:extLst>
                <a:ext uri="{FF2B5EF4-FFF2-40B4-BE49-F238E27FC236}">
                  <a16:creationId xmlns:a16="http://schemas.microsoft.com/office/drawing/2014/main" id="{3FAC24BA-09C2-430A-AF65-90A634A56C02}"/>
                </a:ext>
              </a:extLst>
            </p:cNvPr>
            <p:cNvSpPr txBox="1"/>
            <p:nvPr/>
          </p:nvSpPr>
          <p:spPr>
            <a:xfrm>
              <a:off x="8540523" y="265333"/>
              <a:ext cx="324787" cy="325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90789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Weighted On Base Average (</a:t>
                </a:r>
                <a:r>
                  <a:rPr lang="en-US" sz="2800" dirty="0" err="1"/>
                  <a:t>wOBA</a:t>
                </a:r>
                <a:r>
                  <a:rPr lang="en-US" sz="28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0.69∗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𝑢𝐵𝐵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+ 0.72∗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𝐻𝐵𝑃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+0.89∗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𝑆𝑖𝑛𝑔𝑙𝑒𝑠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+1.28∗2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+1.64∗3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+2.14∗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𝐻𝑅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𝐼𝑛𝑡𝑒𝑛𝑡𝑖𝑜𝑛𝑎𝑙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𝑊𝑎𝑙𝑘𝑠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𝑖𝐵𝐵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𝐻𝐵𝑃</m:t>
                        </m:r>
                      </m:den>
                    </m:f>
                  </m:oMath>
                </a14:m>
                <a:br>
                  <a:rPr lang="en-US" sz="2800" dirty="0"/>
                </a:b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More accurate weights than SLG based on </a:t>
                </a:r>
                <a:r>
                  <a:rPr lang="en-US" sz="2800" b="1" dirty="0"/>
                  <a:t>run expectancy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Scaled to OBP, interpreted similarly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1890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2031F-56BC-4CFC-9DDB-D9DDE465F667}"/>
              </a:ext>
            </a:extLst>
          </p:cNvPr>
          <p:cNvGraphicFramePr/>
          <p:nvPr/>
        </p:nvGraphicFramePr>
        <p:xfrm>
          <a:off x="531004" y="4686160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8E4A48A-9204-499A-A676-936708349E2F}"/>
              </a:ext>
            </a:extLst>
          </p:cNvPr>
          <p:cNvGrpSpPr/>
          <p:nvPr/>
        </p:nvGrpSpPr>
        <p:grpSpPr>
          <a:xfrm>
            <a:off x="38303" y="5992919"/>
            <a:ext cx="463982" cy="542771"/>
            <a:chOff x="8540523" y="156779"/>
            <a:chExt cx="463982" cy="542771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94207B-017F-4DE6-8F8D-7D85DE4A86E1}"/>
                </a:ext>
              </a:extLst>
            </p:cNvPr>
            <p:cNvSpPr/>
            <p:nvPr/>
          </p:nvSpPr>
          <p:spPr>
            <a:xfrm>
              <a:off x="8540523" y="156779"/>
              <a:ext cx="463982" cy="5427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Right 4">
              <a:extLst>
                <a:ext uri="{FF2B5EF4-FFF2-40B4-BE49-F238E27FC236}">
                  <a16:creationId xmlns:a16="http://schemas.microsoft.com/office/drawing/2014/main" id="{3FAC24BA-09C2-430A-AF65-90A634A56C02}"/>
                </a:ext>
              </a:extLst>
            </p:cNvPr>
            <p:cNvSpPr txBox="1"/>
            <p:nvPr/>
          </p:nvSpPr>
          <p:spPr>
            <a:xfrm>
              <a:off x="8540523" y="265333"/>
              <a:ext cx="324787" cy="325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9BA3E7D-4889-4DCB-8533-D3C79206F445}"/>
              </a:ext>
            </a:extLst>
          </p:cNvPr>
          <p:cNvGraphicFramePr/>
          <p:nvPr/>
        </p:nvGraphicFramePr>
        <p:xfrm>
          <a:off x="531004" y="5848670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1A5BB108-07BF-47D5-BAAC-AD03AA721A90}"/>
              </a:ext>
            </a:extLst>
          </p:cNvPr>
          <p:cNvSpPr/>
          <p:nvPr/>
        </p:nvSpPr>
        <p:spPr>
          <a:xfrm>
            <a:off x="8096250" y="523875"/>
            <a:ext cx="3352800" cy="1168770"/>
          </a:xfrm>
          <a:prstGeom prst="wedgeRectCallout">
            <a:avLst>
              <a:gd name="adj1" fmla="val -49348"/>
              <a:gd name="adj2" fmla="val 91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Weights vary slightly by season based on season OBP</a:t>
            </a:r>
          </a:p>
        </p:txBody>
      </p:sp>
    </p:spTree>
    <p:extLst>
      <p:ext uri="{BB962C8B-B14F-4D97-AF65-F5344CB8AC3E}">
        <p14:creationId xmlns:p14="http://schemas.microsoft.com/office/powerpoint/2010/main" val="24869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Expectancy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665346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/>
              <a:t>Run Expectancy (RE):</a:t>
            </a:r>
            <a:r>
              <a:rPr lang="en-US" sz="2400" dirty="0"/>
              <a:t> every PA moves you from one state to another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Ex.: leadoff single goes from 0.481 to 0.859 </a:t>
            </a:r>
            <a:r>
              <a:rPr lang="en-US" sz="2400" dirty="0">
                <a:sym typeface="Wingdings" panose="05000000000000000000" pitchFamily="2" charset="2"/>
              </a:rPr>
              <a:t> worth 0.378 expected runs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Average over all singles  RE for singles, which is (part of) the singles weight for </a:t>
            </a:r>
            <a:r>
              <a:rPr lang="en-US" sz="2400" dirty="0" err="1">
                <a:sym typeface="Wingdings" panose="05000000000000000000" pitchFamily="2" charset="2"/>
              </a:rPr>
              <a:t>wOBA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2E37D-EC5D-4F69-AF22-D6A16BE9AF14}"/>
              </a:ext>
            </a:extLst>
          </p:cNvPr>
          <p:cNvSpPr txBox="1"/>
          <p:nvPr/>
        </p:nvSpPr>
        <p:spPr>
          <a:xfrm>
            <a:off x="5954362" y="6463675"/>
            <a:ext cx="60945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https://library.fangraphs.com/the-beginners-guide-to-deriving-woba/</a:t>
            </a:r>
            <a:r>
              <a:rPr lang="en-US" sz="8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E9F6C-A6DA-4C0D-A921-91063C80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2139813"/>
            <a:ext cx="586821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61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Weighted Runs Above Avg (</a:t>
                </a:r>
                <a:r>
                  <a:rPr lang="en-US" sz="3200" dirty="0" err="1"/>
                  <a:t>wRAA</a:t>
                </a:r>
                <a:r>
                  <a:rPr lang="en-US" sz="3200" dirty="0"/>
                  <a:t>) </a:t>
                </a:r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𝑤𝑂𝐵𝐴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𝐿𝑒𝑎𝑔𝑢𝑒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𝑤𝑂𝐵𝐴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𝑤𝑂𝐵𝐴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𝑆𝑐𝑎𝑙𝑒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𝑃𝐴</m:t>
                    </m:r>
                  </m:oMath>
                </a14:m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Translates </a:t>
                </a:r>
                <a:r>
                  <a:rPr lang="en-US" sz="3000" dirty="0" err="1"/>
                  <a:t>wOBA</a:t>
                </a:r>
                <a:r>
                  <a:rPr lang="en-US" sz="3000" dirty="0"/>
                  <a:t> to actual runs above </a:t>
                </a:r>
                <a:r>
                  <a:rPr lang="en-US" sz="3000" i="1" dirty="0"/>
                  <a:t>average</a:t>
                </a:r>
                <a:r>
                  <a:rPr lang="en-US" sz="3000" dirty="0"/>
                  <a:t> player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2176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2031F-56BC-4CFC-9DDB-D9DDE465F667}"/>
              </a:ext>
            </a:extLst>
          </p:cNvPr>
          <p:cNvGraphicFramePr/>
          <p:nvPr/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8E4A48A-9204-499A-A676-936708349E2F}"/>
              </a:ext>
            </a:extLst>
          </p:cNvPr>
          <p:cNvGrpSpPr/>
          <p:nvPr/>
        </p:nvGrpSpPr>
        <p:grpSpPr>
          <a:xfrm>
            <a:off x="38303" y="5869094"/>
            <a:ext cx="463982" cy="542771"/>
            <a:chOff x="8540523" y="156779"/>
            <a:chExt cx="463982" cy="542771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94207B-017F-4DE6-8F8D-7D85DE4A86E1}"/>
                </a:ext>
              </a:extLst>
            </p:cNvPr>
            <p:cNvSpPr/>
            <p:nvPr/>
          </p:nvSpPr>
          <p:spPr>
            <a:xfrm>
              <a:off x="8540523" y="156779"/>
              <a:ext cx="463982" cy="5427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Right 4">
              <a:extLst>
                <a:ext uri="{FF2B5EF4-FFF2-40B4-BE49-F238E27FC236}">
                  <a16:creationId xmlns:a16="http://schemas.microsoft.com/office/drawing/2014/main" id="{3FAC24BA-09C2-430A-AF65-90A634A56C02}"/>
                </a:ext>
              </a:extLst>
            </p:cNvPr>
            <p:cNvSpPr txBox="1"/>
            <p:nvPr/>
          </p:nvSpPr>
          <p:spPr>
            <a:xfrm>
              <a:off x="8540523" y="265333"/>
              <a:ext cx="324787" cy="325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C0FC07B-1699-44B2-AB74-5EF0E1917AE4}"/>
              </a:ext>
            </a:extLst>
          </p:cNvPr>
          <p:cNvGraphicFramePr/>
          <p:nvPr/>
        </p:nvGraphicFramePr>
        <p:xfrm>
          <a:off x="531004" y="572484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CBCEF94-A38B-4801-A5FC-0F78A5BD98B3}"/>
              </a:ext>
            </a:extLst>
          </p:cNvPr>
          <p:cNvSpPr/>
          <p:nvPr/>
        </p:nvSpPr>
        <p:spPr>
          <a:xfrm>
            <a:off x="451450" y="2492623"/>
            <a:ext cx="7301900" cy="438150"/>
          </a:xfrm>
          <a:prstGeom prst="wedgeRectCallout">
            <a:avLst>
              <a:gd name="adj1" fmla="val 57290"/>
              <a:gd name="adj2" fmla="val -54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Undoes scaling so </a:t>
            </a:r>
            <a:r>
              <a:rPr lang="en-US" sz="2400" dirty="0" err="1"/>
              <a:t>wOBA</a:t>
            </a:r>
            <a:r>
              <a:rPr lang="en-US" sz="2400" dirty="0"/>
              <a:t> represents actual expected runs</a:t>
            </a:r>
          </a:p>
        </p:txBody>
      </p:sp>
    </p:spTree>
    <p:extLst>
      <p:ext uri="{BB962C8B-B14F-4D97-AF65-F5344CB8AC3E}">
        <p14:creationId xmlns:p14="http://schemas.microsoft.com/office/powerpoint/2010/main" val="1560027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(Batting) Wins Above Replacement (WAR) = </a:t>
            </a:r>
            <a:r>
              <a:rPr lang="en-US" sz="2800" i="1" dirty="0">
                <a:hlinkClick r:id="rId3"/>
              </a:rPr>
              <a:t>Complicated</a:t>
            </a: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Adjusts for park, league, position; compares to </a:t>
            </a:r>
            <a:r>
              <a:rPr lang="en-US" sz="2800" b="1" dirty="0"/>
              <a:t>replacement player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Then translates runs to wins (</a:t>
            </a:r>
            <a:r>
              <a:rPr lang="en-US" sz="2800" dirty="0">
                <a:hlinkClick r:id="rId4"/>
              </a:rPr>
              <a:t>1 win ≈ 9-10 runs</a:t>
            </a:r>
            <a:r>
              <a:rPr lang="en-US" sz="2800" dirty="0"/>
              <a:t>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b="1" dirty="0"/>
              <a:t>Ultimate value. How much $ is a win worth x (total) WAR = contract value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833CEA-F273-4ED5-845B-17E2B3D30201}"/>
              </a:ext>
            </a:extLst>
          </p:cNvPr>
          <p:cNvGraphicFramePr/>
          <p:nvPr/>
        </p:nvGraphicFramePr>
        <p:xfrm>
          <a:off x="531004" y="572484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/>
        </p:nvGraphicFramePr>
        <p:xfrm>
          <a:off x="531004" y="456233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3F9FE1B-EF19-4AE7-919C-47A938FCC4E3}"/>
              </a:ext>
            </a:extLst>
          </p:cNvPr>
          <p:cNvGrpSpPr/>
          <p:nvPr/>
        </p:nvGrpSpPr>
        <p:grpSpPr>
          <a:xfrm>
            <a:off x="38303" y="5869094"/>
            <a:ext cx="463982" cy="542771"/>
            <a:chOff x="8540523" y="156779"/>
            <a:chExt cx="463982" cy="542771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F31CB62-0EE0-49AC-96D3-11107FCEED50}"/>
                </a:ext>
              </a:extLst>
            </p:cNvPr>
            <p:cNvSpPr/>
            <p:nvPr/>
          </p:nvSpPr>
          <p:spPr>
            <a:xfrm>
              <a:off x="8540523" y="156779"/>
              <a:ext cx="463982" cy="5427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rrow: Right 4">
              <a:extLst>
                <a:ext uri="{FF2B5EF4-FFF2-40B4-BE49-F238E27FC236}">
                  <a16:creationId xmlns:a16="http://schemas.microsoft.com/office/drawing/2014/main" id="{1F53279C-3E76-4762-9E1B-42859751431B}"/>
                </a:ext>
              </a:extLst>
            </p:cNvPr>
            <p:cNvSpPr txBox="1"/>
            <p:nvPr/>
          </p:nvSpPr>
          <p:spPr>
            <a:xfrm>
              <a:off x="8540523" y="265333"/>
              <a:ext cx="324787" cy="325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9768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Wins (or Win-Loss Record, W-L)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600" dirty="0"/>
              <a:t>Problems/limitations?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/>
        </p:nvGraphicFramePr>
        <p:xfrm>
          <a:off x="400649" y="530528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3406B53-5739-465D-9FD1-2BFE0E0BA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0684" y="2517379"/>
            <a:ext cx="6257925" cy="1338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0A8B9-B4BC-4F42-B253-24716A52BDDA}"/>
              </a:ext>
            </a:extLst>
          </p:cNvPr>
          <p:cNvSpPr txBox="1"/>
          <p:nvPr/>
        </p:nvSpPr>
        <p:spPr>
          <a:xfrm>
            <a:off x="5695351" y="648958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9"/>
              </a:rPr>
              <a:t>https://www.cleveland.com/tribe/2010/09/in_pitching_all_that_matters_a.html</a:t>
            </a:r>
            <a:r>
              <a:rPr lang="en-US" sz="800" dirty="0"/>
              <a:t>; </a:t>
            </a:r>
            <a:r>
              <a:rPr lang="en-US" sz="800" dirty="0">
                <a:hlinkClick r:id="rId10"/>
              </a:rPr>
              <a:t>https://nesn.com/2014/04/mets-pitcher-bartolo-colon-swings-hard-misses-pitch-loses-helmet-gif/</a:t>
            </a:r>
            <a:r>
              <a:rPr lang="en-US" sz="800" dirty="0"/>
              <a:t> </a:t>
            </a:r>
          </a:p>
        </p:txBody>
      </p:sp>
      <p:pic>
        <p:nvPicPr>
          <p:cNvPr id="17410" name="Picture 2" descr="Mets Pitcher Bartolo Colon Swings Hard, Misses Pitch, Loses Helmet (GIF) -  NESN.com">
            <a:extLst>
              <a:ext uri="{FF2B5EF4-FFF2-40B4-BE49-F238E27FC236}">
                <a16:creationId xmlns:a16="http://schemas.microsoft.com/office/drawing/2014/main" id="{7614659C-511B-4465-8872-653BEDF462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924" y="2237296"/>
            <a:ext cx="3439795" cy="189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01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Earned Run Average (ERA)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𝑅𝑢𝑛𝑠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𝑁𝑜𝑡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𝑅𝑒𝑠𝑢𝑙𝑡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𝐼𝑛𝑛𝑖𝑛𝑔𝑠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𝑃𝑖𝑡𝑐h𝑒𝑑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∗9</m:t>
                    </m:r>
                  </m:oMath>
                </a14:m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Accounts for </a:t>
                </a:r>
                <a:r>
                  <a:rPr lang="en-US" sz="2800" i="1" dirty="0"/>
                  <a:t>errors</a:t>
                </a:r>
                <a:r>
                  <a:rPr lang="en-US" sz="2800" dirty="0"/>
                  <a:t> by defense, eliminates </a:t>
                </a:r>
                <a:r>
                  <a:rPr lang="en-US" sz="2800"/>
                  <a:t>offensive performance</a:t>
                </a: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1890" t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/>
        </p:nvGraphicFramePr>
        <p:xfrm>
          <a:off x="400649" y="530528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219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D37-6ED5-49EC-A4E2-80F0F01C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(Sports) Statistic?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FD1A0-4B97-4BF2-B54E-9E47013EA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70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Pitching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94072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Fundamental problem: 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𝑃𝑖𝑡𝑐h𝑖𝑛𝑔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𝑃𝑒𝑟𝑓𝑜𝑟𝑚𝑎𝑛𝑐𝑒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𝑃𝑖𝑡𝑐h𝑒𝑟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𝐷𝑒𝑓𝑒𝑛𝑠𝑒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𝐿𝑢𝑐𝑘</m:t>
                    </m:r>
                  </m:oMath>
                </a14:m>
                <a:endParaRPr lang="en-US" sz="2800" b="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How do we isolate </a:t>
                </a:r>
                <a:r>
                  <a:rPr lang="en-US" sz="2800" i="1" dirty="0"/>
                  <a:t>just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pitcher skill</a:t>
                </a:r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94072" cy="4023360"/>
              </a:xfrm>
              <a:blipFill>
                <a:blip r:embed="rId3"/>
                <a:stretch>
                  <a:fillRect l="-1881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Brewers beisbol spiel GIF - Find on GIFER">
            <a:extLst>
              <a:ext uri="{FF2B5EF4-FFF2-40B4-BE49-F238E27FC236}">
                <a16:creationId xmlns:a16="http://schemas.microsoft.com/office/drawing/2014/main" id="{65B30435-D756-4A70-9F6C-E0445A70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560" y="3469365"/>
            <a:ext cx="5168940" cy="2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EAFA2-2693-4FD7-A274-E54C48782E8B}"/>
              </a:ext>
            </a:extLst>
          </p:cNvPr>
          <p:cNvSpPr txBox="1"/>
          <p:nvPr/>
        </p:nvSpPr>
        <p:spPr>
          <a:xfrm>
            <a:off x="5695351" y="6489585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https://i.gifer.com/OOxX.gif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3C9489-107F-490D-9CFC-3ECBCAC765C7}"/>
              </a:ext>
            </a:extLst>
          </p:cNvPr>
          <p:cNvSpPr txBox="1">
            <a:spLocks/>
          </p:cNvSpPr>
          <p:nvPr/>
        </p:nvSpPr>
        <p:spPr>
          <a:xfrm>
            <a:off x="1116330" y="4585627"/>
            <a:ext cx="5341620" cy="19039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Enter </a:t>
            </a:r>
            <a:r>
              <a:rPr lang="en-US" sz="2800" b="1" dirty="0"/>
              <a:t>Defense-Independent Pitching Statistics (DIPS)</a:t>
            </a:r>
            <a:r>
              <a:rPr lang="en-US" sz="2800" dirty="0"/>
              <a:t> – despite name, try to deal with defensive skill </a:t>
            </a:r>
            <a:r>
              <a:rPr lang="en-US" sz="2800" i="1" dirty="0"/>
              <a:t>and</a:t>
            </a:r>
            <a:r>
              <a:rPr lang="en-US" sz="2800" dirty="0"/>
              <a:t> luck</a:t>
            </a:r>
          </a:p>
        </p:txBody>
      </p:sp>
    </p:spTree>
    <p:extLst>
      <p:ext uri="{BB962C8B-B14F-4D97-AF65-F5344CB8AC3E}">
        <p14:creationId xmlns:p14="http://schemas.microsoft.com/office/powerpoint/2010/main" val="266383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Pitching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𝑃𝑖𝑡𝑐h𝑖𝑛𝑔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𝑃𝑒𝑟𝑓𝑜𝑟𝑚𝑎𝑛𝑐𝑒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𝑃𝑖𝑡𝑐h𝑒𝑟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𝐷𝑒𝑓𝑒𝑛𝑠𝑒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𝐿𝑢𝑐𝑘</m:t>
                    </m:r>
                  </m:oMath>
                </a14:m>
                <a:endParaRPr lang="en-US" sz="2800" b="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 any plate appearance, the ball can end up </a:t>
                </a:r>
                <a:r>
                  <a:rPr lang="en-US" sz="2800" b="1" dirty="0"/>
                  <a:t>in-play</a:t>
                </a:r>
                <a:r>
                  <a:rPr lang="en-US" sz="2800" dirty="0"/>
                  <a:t> (must be fielded) or </a:t>
                </a:r>
                <a:r>
                  <a:rPr lang="en-US" sz="2800" b="1" dirty="0"/>
                  <a:t>not-in-play</a:t>
                </a:r>
                <a:r>
                  <a:rPr lang="en-US" sz="2800" dirty="0"/>
                  <a:t> (strikeout (K), BB, HBP, HR)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Voros</a:t>
                </a:r>
                <a:r>
                  <a:rPr lang="en-US" sz="2800" dirty="0"/>
                  <a:t> McCracken’s key insights:</a:t>
                </a:r>
              </a:p>
              <a:p>
                <a:pPr marL="704088" lvl="2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1) We should split outcomes into these categories</a:t>
                </a:r>
              </a:p>
              <a:p>
                <a:pPr marL="704088" lvl="2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2) Pitchers have complete control over </a:t>
                </a:r>
                <a:r>
                  <a:rPr lang="en-US" sz="2800" b="1" dirty="0"/>
                  <a:t>not-in-play</a:t>
                </a:r>
                <a:r>
                  <a:rPr lang="en-US" sz="2800" dirty="0"/>
                  <a:t> outcomes, but are at the mercy of the defense for </a:t>
                </a:r>
                <a:r>
                  <a:rPr lang="en-US" sz="2800" b="1" dirty="0"/>
                  <a:t>in-play</a:t>
                </a:r>
                <a:r>
                  <a:rPr lang="en-US" sz="2800" dirty="0"/>
                  <a:t> balls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1890" r="-2635" b="-10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7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 Average on Balls in Play (BABIP)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𝑃𝑖𝑡𝑐h𝑖𝑛𝑔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𝑃𝑒𝑟𝑓𝑜𝑟𝑚𝑎𝑛𝑐𝑒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𝑃𝑖𝑡𝑐h𝑒𝑟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𝐷𝑒𝑓𝑒𝑛𝑠𝑒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𝑆𝑘𝑖𝑙𝑙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𝐿𝑢𝑐𝑘</m:t>
                    </m:r>
                  </m:oMath>
                </a14:m>
                <a:endParaRPr lang="en-US" sz="2800" dirty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 year-to-year correlations among pitchers for strikeouts and walks (≈0.7-0.8 or higher), pretty strong for HRs (≈0.4-0.5)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Much weaker for BABIP (≈0.15-0.25)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643271" cy="4023360"/>
              </a:xfrm>
              <a:blipFill>
                <a:blip r:embed="rId3"/>
                <a:stretch>
                  <a:fillRect l="-1890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Graph 1. Nolan Ryan’s BABIP versus MLB BABIP (DAVIES BASCO)">
            <a:extLst>
              <a:ext uri="{FF2B5EF4-FFF2-40B4-BE49-F238E27FC236}">
                <a16:creationId xmlns:a16="http://schemas.microsoft.com/office/drawing/2014/main" id="{2C29A229-32B4-4353-9C79-398C3873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14" y="3857414"/>
            <a:ext cx="5637884" cy="29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27362-547B-4A3C-B2A8-8EEF8C1C202F}"/>
              </a:ext>
            </a:extLst>
          </p:cNvPr>
          <p:cNvSpPr txBox="1"/>
          <p:nvPr/>
        </p:nvSpPr>
        <p:spPr>
          <a:xfrm>
            <a:off x="8753475" y="6433395"/>
            <a:ext cx="3037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http://sabr.org/journal/article/the-many-flavors-of-dips-a-history-and-an-overview/</a:t>
            </a:r>
          </a:p>
        </p:txBody>
      </p:sp>
    </p:spTree>
    <p:extLst>
      <p:ext uri="{BB962C8B-B14F-4D97-AF65-F5344CB8AC3E}">
        <p14:creationId xmlns:p14="http://schemas.microsoft.com/office/powerpoint/2010/main" val="244526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856596" cy="4023360"/>
              </a:xfrm>
            </p:spPr>
            <p:txBody>
              <a:bodyPr>
                <a:no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Fielding Independent Pitching (FIP)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13∗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𝐻𝑅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+3∗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𝐵𝐵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𝐻𝐵𝑃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𝐼𝑃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𝐶𝑜𝑛𝑠𝑡𝑎𝑛𝑡</m:t>
                    </m:r>
                  </m:oMath>
                </a14:m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Only measures things a pitcher has or appears to have control over (“defense-independent statistics” that are consistent year-to-year); excludes all BIP</a:t>
                </a:r>
              </a:p>
              <a:p>
                <a:pPr marL="521208" lvl="1"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Problems/limitations?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856596" cy="4023360"/>
              </a:xfrm>
              <a:blipFill>
                <a:blip r:embed="rId3"/>
                <a:stretch>
                  <a:fillRect l="-1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E96205D-BD8C-4200-82BE-530BDDEE2D14}"/>
              </a:ext>
            </a:extLst>
          </p:cNvPr>
          <p:cNvGraphicFramePr/>
          <p:nvPr/>
        </p:nvGraphicFramePr>
        <p:xfrm>
          <a:off x="400649" y="530528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DF185C-0272-4842-9038-91574A98C030}"/>
              </a:ext>
            </a:extLst>
          </p:cNvPr>
          <p:cNvSpPr/>
          <p:nvPr/>
        </p:nvSpPr>
        <p:spPr>
          <a:xfrm>
            <a:off x="9366850" y="861024"/>
            <a:ext cx="2558450" cy="777275"/>
          </a:xfrm>
          <a:prstGeom prst="wedgeRectCallout">
            <a:avLst>
              <a:gd name="adj1" fmla="val 6285"/>
              <a:gd name="adj2" fmla="val 967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 make FIP read like ERA</a:t>
            </a:r>
          </a:p>
        </p:txBody>
      </p:sp>
    </p:spTree>
    <p:extLst>
      <p:ext uri="{BB962C8B-B14F-4D97-AF65-F5344CB8AC3E}">
        <p14:creationId xmlns:p14="http://schemas.microsoft.com/office/powerpoint/2010/main" val="624556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and Fly Balls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98932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Of course it’s not really that simple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Pitchers don’t control </a:t>
            </a:r>
            <a:r>
              <a:rPr lang="en-US" sz="2400" i="1" dirty="0"/>
              <a:t>overall</a:t>
            </a:r>
            <a:r>
              <a:rPr lang="en-US" sz="2400" dirty="0"/>
              <a:t> BABIP, but do control: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% ground balls (GB)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% fly balls (FB)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Ratio GB/FB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Etc.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Stats like </a:t>
            </a:r>
            <a:r>
              <a:rPr lang="en-US" sz="2400" dirty="0" err="1"/>
              <a:t>tRA</a:t>
            </a:r>
            <a:r>
              <a:rPr lang="en-US" sz="2400" dirty="0"/>
              <a:t>, QERA, SIERA take this batted ball data into account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In-season vs. next season projections</a:t>
            </a:r>
          </a:p>
        </p:txBody>
      </p:sp>
      <p:pic>
        <p:nvPicPr>
          <p:cNvPr id="21506" name="Picture 2" descr="Really, It Should Not Be This Complicated | by Oliver Leigh Coley | Medium">
            <a:extLst>
              <a:ext uri="{FF2B5EF4-FFF2-40B4-BE49-F238E27FC236}">
                <a16:creationId xmlns:a16="http://schemas.microsoft.com/office/drawing/2014/main" id="{33F67DA8-A540-48A6-9AB7-EF669B8E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495550"/>
            <a:ext cx="4498059" cy="337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8F070-0546-4654-A2CF-3AB5B7063FBE}"/>
              </a:ext>
            </a:extLst>
          </p:cNvPr>
          <p:cNvSpPr txBox="1"/>
          <p:nvPr/>
        </p:nvSpPr>
        <p:spPr>
          <a:xfrm>
            <a:off x="5943600" y="6519562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Source: https://medium.com/@mxoliverleigh/really-it-should-not-be-this-complicated-fd8a13056747</a:t>
            </a:r>
          </a:p>
        </p:txBody>
      </p:sp>
    </p:spTree>
    <p:extLst>
      <p:ext uri="{BB962C8B-B14F-4D97-AF65-F5344CB8AC3E}">
        <p14:creationId xmlns:p14="http://schemas.microsoft.com/office/powerpoint/2010/main" val="414525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43271" cy="4023360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(Pitching) WAR = </a:t>
            </a:r>
            <a:r>
              <a:rPr lang="en-US" sz="2800" i="1" dirty="0">
                <a:hlinkClick r:id="rId3"/>
              </a:rPr>
              <a:t>Complicated</a:t>
            </a:r>
            <a:r>
              <a:rPr lang="en-US" sz="2800" i="1" dirty="0"/>
              <a:t>, again</a:t>
            </a:r>
            <a:endParaRPr lang="en-US" sz="28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Adds infield flies to FIP, translates to runs, adjusts for park and league, then translates to wins (but here every pitcher has a different runs per win metric), compares to replacement level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Remember this is Fangraphs WAR; other sources may use something other than FIP as basis 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b="1" dirty="0"/>
              <a:t>Ultimate value. How much $ is a win worth x (total) WAR = contract value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C930D7-92C2-4131-A2A0-C47F95034800}"/>
              </a:ext>
            </a:extLst>
          </p:cNvPr>
          <p:cNvGraphicFramePr/>
          <p:nvPr/>
        </p:nvGraphicFramePr>
        <p:xfrm>
          <a:off x="400649" y="5305285"/>
          <a:ext cx="11390702" cy="85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0246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913245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Different from </a:t>
            </a:r>
            <a:r>
              <a:rPr lang="en-US" sz="2400" b="1" dirty="0"/>
              <a:t>cross-sectional </a:t>
            </a:r>
            <a:r>
              <a:rPr lang="en-US" sz="2400" dirty="0"/>
              <a:t>stats describing what an athlete </a:t>
            </a:r>
            <a:r>
              <a:rPr lang="en-US" sz="2400" i="1" dirty="0"/>
              <a:t>is</a:t>
            </a:r>
            <a:r>
              <a:rPr lang="en-US" sz="2400" dirty="0"/>
              <a:t>, we need to know what an athlete </a:t>
            </a:r>
            <a:r>
              <a:rPr lang="en-US" sz="2400" i="1" dirty="0"/>
              <a:t>will be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Two challenges: 1) Try to identify a player’s </a:t>
            </a:r>
            <a:r>
              <a:rPr lang="en-US" sz="2400" b="1" dirty="0"/>
              <a:t>true talent</a:t>
            </a:r>
            <a:r>
              <a:rPr lang="en-US" sz="2400" dirty="0"/>
              <a:t>, and then 2) project that forward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/>
              <a:t>Repeatability:</a:t>
            </a:r>
            <a:r>
              <a:rPr lang="en-US" sz="2400" dirty="0"/>
              <a:t> look for stats that are either stable year-to-year, or at least predictive of future performance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Not luck-based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Adjust for things you know will happen (e.g. </a:t>
            </a:r>
            <a:r>
              <a:rPr lang="en-US" sz="2400" b="1" dirty="0"/>
              <a:t>aging curves</a:t>
            </a:r>
            <a:r>
              <a:rPr lang="en-US" sz="2400" dirty="0"/>
              <a:t>)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508740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https://www.baseballprospectus.com/news/article/59972/the-delta-method-revisited/</a:t>
            </a:r>
            <a:r>
              <a:rPr lang="en-US" sz="800" dirty="0"/>
              <a:t>, </a:t>
            </a:r>
            <a:r>
              <a:rPr lang="en-US" sz="800" dirty="0">
                <a:hlinkClick r:id="rId3"/>
              </a:rPr>
              <a:t>https://arxiv.org/abs/1802.00998</a:t>
            </a:r>
            <a:r>
              <a:rPr lang="en-US" sz="800" dirty="0"/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5F9EB5-0734-4C2C-9FA6-794FB9257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45" y="2001510"/>
            <a:ext cx="3459639" cy="416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Scientific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2800" dirty="0"/>
              <a:t>Is there a better alternative to measure what you’re trying to measure?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Science is built on accumulating small answers that lead to big insights – “get a little less wrong each day”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No single analysis answers everything – understand and accept that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BUT sometimes an analysis is worse than no analysis at all; judgement call</a:t>
            </a:r>
          </a:p>
        </p:txBody>
      </p:sp>
    </p:spTree>
    <p:extLst>
      <p:ext uri="{BB962C8B-B14F-4D97-AF65-F5344CB8AC3E}">
        <p14:creationId xmlns:p14="http://schemas.microsoft.com/office/powerpoint/2010/main" val="22041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Your Stat Match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713220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A statistic starts with a </a:t>
            </a:r>
            <a:r>
              <a:rPr lang="en-US" sz="3200" dirty="0">
                <a:highlight>
                  <a:srgbClr val="FFFF00"/>
                </a:highlight>
              </a:rPr>
              <a:t>QUESTION</a:t>
            </a: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It should be designed to answer that </a:t>
            </a:r>
            <a:r>
              <a:rPr lang="en-US" sz="3200" dirty="0">
                <a:highlight>
                  <a:srgbClr val="FFFF00"/>
                </a:highlight>
              </a:rPr>
              <a:t>QUESTION</a:t>
            </a: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A statistic may be good for one </a:t>
            </a:r>
            <a:r>
              <a:rPr lang="en-US" sz="3200" b="1" dirty="0">
                <a:highlight>
                  <a:srgbClr val="FFFF00"/>
                </a:highlight>
              </a:rPr>
              <a:t>QUESTION</a:t>
            </a:r>
            <a:r>
              <a:rPr lang="en-US" sz="3200" b="1" dirty="0"/>
              <a:t> but not another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200" dirty="0"/>
              <a:t>Be </a:t>
            </a:r>
            <a:r>
              <a:rPr lang="en-US" sz="3200" i="1" dirty="0"/>
              <a:t>transparent</a:t>
            </a:r>
            <a:r>
              <a:rPr lang="en-US" sz="3200" dirty="0"/>
              <a:t> and </a:t>
            </a:r>
            <a:r>
              <a:rPr lang="en-US" sz="3200" i="1" dirty="0"/>
              <a:t>explicit</a:t>
            </a:r>
            <a:r>
              <a:rPr lang="en-US" sz="3200" dirty="0"/>
              <a:t> about what your </a:t>
            </a:r>
            <a:r>
              <a:rPr lang="en-US" sz="3200" dirty="0">
                <a:highlight>
                  <a:srgbClr val="FFFF00"/>
                </a:highlight>
              </a:rPr>
              <a:t>QUESTION</a:t>
            </a:r>
            <a:r>
              <a:rPr lang="en-US" sz="3200" dirty="0"/>
              <a:t> is and what the statistic is designed to do – and, critically, </a:t>
            </a:r>
            <a:r>
              <a:rPr lang="en-US" sz="3200" i="1" u="sng" dirty="0"/>
              <a:t>not</a:t>
            </a:r>
            <a:r>
              <a:rPr lang="en-US" sz="3200" dirty="0"/>
              <a:t> do!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2D3D-3539-4D4D-83ED-745B35F741A5}"/>
              </a:ext>
            </a:extLst>
          </p:cNvPr>
          <p:cNvSpPr txBox="1"/>
          <p:nvPr/>
        </p:nvSpPr>
        <p:spPr>
          <a:xfrm>
            <a:off x="2674189" y="6508740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https://twitter.com/bernybelvedere/status/1171435503586926593</a:t>
            </a:r>
            <a:r>
              <a:rPr lang="en-US" sz="800" dirty="0"/>
              <a:t>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0B16F10-8940-4A6C-9DA9-FF3D96A9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074079"/>
            <a:ext cx="2551860" cy="382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62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1. Descriptive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is</a:t>
            </a:r>
            <a:br>
              <a:rPr lang="en-US" sz="3200" dirty="0"/>
            </a:br>
            <a:endParaRPr lang="en-US" sz="3200" dirty="0"/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2. Predictive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will be</a:t>
            </a:r>
            <a:br>
              <a:rPr lang="en-US" sz="3200" dirty="0"/>
            </a:br>
            <a:endParaRPr lang="en-US" sz="3200" dirty="0"/>
          </a:p>
          <a:p>
            <a:pPr marL="228600" indent="-223838">
              <a:buFont typeface="Arial" panose="020B0604020202020204" pitchFamily="34" charset="0"/>
              <a:buChar char="•"/>
            </a:pPr>
            <a:r>
              <a:rPr lang="en-US" sz="3200" b="1" dirty="0"/>
              <a:t>3. Causal (Counterfactual Prediction)</a:t>
            </a:r>
          </a:p>
          <a:p>
            <a:pPr marL="411480" lvl="2" indent="-223838">
              <a:buFont typeface="Arial" panose="020B0604020202020204" pitchFamily="34" charset="0"/>
              <a:buChar char="•"/>
            </a:pPr>
            <a:r>
              <a:rPr lang="en-US" sz="3200" dirty="0"/>
              <a:t>Describing the world as it </a:t>
            </a:r>
            <a:r>
              <a:rPr lang="en-US" sz="3200" i="1" dirty="0"/>
              <a:t>could</a:t>
            </a:r>
            <a:r>
              <a:rPr lang="en-US" sz="3200" dirty="0"/>
              <a:t> </a:t>
            </a:r>
            <a:r>
              <a:rPr lang="en-US" sz="3200" i="1" dirty="0"/>
              <a:t>be</a:t>
            </a:r>
          </a:p>
        </p:txBody>
      </p:sp>
    </p:spTree>
    <p:extLst>
      <p:ext uri="{BB962C8B-B14F-4D97-AF65-F5344CB8AC3E}">
        <p14:creationId xmlns:p14="http://schemas.microsoft.com/office/powerpoint/2010/main" val="10448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Your Stat Match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21245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Player-level stat or team-level stat?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400" dirty="0"/>
              <a:t>Differences?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4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400" dirty="0"/>
              <a:t>In which do you want to isolate the contributions of an individual player?</a:t>
            </a:r>
          </a:p>
        </p:txBody>
      </p:sp>
    </p:spTree>
    <p:extLst>
      <p:ext uri="{BB962C8B-B14F-4D97-AF65-F5344CB8AC3E}">
        <p14:creationId xmlns:p14="http://schemas.microsoft.com/office/powerpoint/2010/main" val="410131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Your Stat Match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21245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How good is this running back? – RYOE</a:t>
            </a:r>
          </a:p>
          <a:p>
            <a:pPr marL="0" indent="0">
              <a:buNone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How </a:t>
            </a:r>
            <a:r>
              <a:rPr lang="en-US" sz="3200" i="1" dirty="0"/>
              <a:t>accurate</a:t>
            </a:r>
            <a:r>
              <a:rPr lang="en-US" sz="3200" dirty="0"/>
              <a:t> is this quarterback? – CPOE</a:t>
            </a:r>
          </a:p>
          <a:p>
            <a:pPr marL="0" indent="0">
              <a:buNone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How </a:t>
            </a:r>
            <a:r>
              <a:rPr lang="en-US" sz="3200" i="1" dirty="0"/>
              <a:t>good</a:t>
            </a:r>
            <a:r>
              <a:rPr lang="en-US" sz="3200" dirty="0"/>
              <a:t> is this quarterback? – EPA per play QB is involved in</a:t>
            </a:r>
          </a:p>
          <a:p>
            <a:pPr marL="0" indent="0">
              <a:buNone/>
            </a:pPr>
            <a:endParaRPr lang="en-US" sz="3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200" dirty="0"/>
              <a:t>How </a:t>
            </a:r>
            <a:r>
              <a:rPr lang="en-US" sz="3200" i="1" dirty="0"/>
              <a:t>valuable</a:t>
            </a:r>
            <a:r>
              <a:rPr lang="en-US" sz="3200" dirty="0"/>
              <a:t> is this quarterback? – Total EPA, WAR</a:t>
            </a:r>
          </a:p>
        </p:txBody>
      </p:sp>
    </p:spTree>
    <p:extLst>
      <p:ext uri="{BB962C8B-B14F-4D97-AF65-F5344CB8AC3E}">
        <p14:creationId xmlns:p14="http://schemas.microsoft.com/office/powerpoint/2010/main" val="248460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Your Stat Match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058399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000" dirty="0"/>
              <a:t>Teams: How much should I pay this player? – WAR, and make sure it has </a:t>
            </a:r>
            <a:r>
              <a:rPr lang="en-US" sz="3000" i="1" dirty="0"/>
              <a:t>predictive</a:t>
            </a:r>
            <a:r>
              <a:rPr lang="en-US" sz="3000" dirty="0"/>
              <a:t> not just </a:t>
            </a:r>
            <a:r>
              <a:rPr lang="en-US" sz="3000" i="1" dirty="0"/>
              <a:t>descriptive</a:t>
            </a:r>
            <a:r>
              <a:rPr lang="en-US" sz="3000" dirty="0"/>
              <a:t> value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000" dirty="0"/>
              <a:t>Fantasy value of wide receiver? – Target share</a:t>
            </a:r>
          </a:p>
        </p:txBody>
      </p:sp>
    </p:spTree>
    <p:extLst>
      <p:ext uri="{BB962C8B-B14F-4D97-AF65-F5344CB8AC3E}">
        <p14:creationId xmlns:p14="http://schemas.microsoft.com/office/powerpoint/2010/main" val="32672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29D-E7FC-0243-8FA5-E181F43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Your Stat Match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F61F-3D4E-4042-9A16-3F326F14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058399" cy="4475056"/>
          </a:xfrm>
        </p:spPr>
        <p:txBody>
          <a:bodyPr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000" dirty="0"/>
              <a:t>Who’s the GOAT? – Need era-adjusted statistic</a:t>
            </a:r>
          </a:p>
          <a:p>
            <a:pPr marL="521208" lvl="1" indent="-2286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521208" lvl="1" indent="-228600">
              <a:buFont typeface="Arial" panose="020B0604020202020204" pitchFamily="34" charset="0"/>
              <a:buChar char="•"/>
            </a:pPr>
            <a:r>
              <a:rPr lang="en-US" sz="3000" dirty="0"/>
              <a:t>Some stats aren’t, because </a:t>
            </a:r>
            <a:r>
              <a:rPr lang="en-US" sz="3000" u="sng" dirty="0"/>
              <a:t>they’re meant for another question!!</a:t>
            </a:r>
            <a:endParaRPr lang="en-US" sz="3000" dirty="0"/>
          </a:p>
        </p:txBody>
      </p:sp>
      <p:pic>
        <p:nvPicPr>
          <p:cNvPr id="24578" name="Picture 2" descr="Is The New &amp;quot;Match Game&amp;quot; Doing Justice to the Original?">
            <a:extLst>
              <a:ext uri="{FF2B5EF4-FFF2-40B4-BE49-F238E27FC236}">
                <a16:creationId xmlns:a16="http://schemas.microsoft.com/office/drawing/2014/main" id="{DD4176EA-5594-4188-8862-0860C5711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32" y="3429000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DAD2C-75B2-4297-81D8-CDA17E2C2D37}"/>
              </a:ext>
            </a:extLst>
          </p:cNvPr>
          <p:cNvSpPr txBox="1"/>
          <p:nvPr/>
        </p:nvSpPr>
        <p:spPr>
          <a:xfrm>
            <a:off x="2674189" y="6508740"/>
            <a:ext cx="9376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https://www.tvovermind.com/is-the-new-match-game-doing-justice-to-the-original/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9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32631</TotalTime>
  <Words>1793</Words>
  <Application>Microsoft Office PowerPoint</Application>
  <PresentationFormat>Widescreen</PresentationFormat>
  <Paragraphs>267</Paragraphs>
  <Slides>37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Retrospect</vt:lpstr>
      <vt:lpstr>Statistics in Sports: What Makes a Good Sports Statistic?</vt:lpstr>
      <vt:lpstr>Roadmap</vt:lpstr>
      <vt:lpstr>What Makes a Good (Sports) Statistic?</vt:lpstr>
      <vt:lpstr>Does Your Stat Match Your Question?</vt:lpstr>
      <vt:lpstr>Three Types of Questions</vt:lpstr>
      <vt:lpstr>Does Your Stat Match Your Question?</vt:lpstr>
      <vt:lpstr>Does Your Stat Match Your Question?</vt:lpstr>
      <vt:lpstr>Does Your Stat Match Your Question?</vt:lpstr>
      <vt:lpstr>Does Your Stat Match Your Question?</vt:lpstr>
      <vt:lpstr>Does It Measure Success in the Sport?</vt:lpstr>
      <vt:lpstr>Does It Measure Success in the Sport?</vt:lpstr>
      <vt:lpstr>Is The Stat Repeatable/Stable?</vt:lpstr>
      <vt:lpstr>Is The Stat Repeatable/Stable?</vt:lpstr>
      <vt:lpstr>Is It Useful?</vt:lpstr>
      <vt:lpstr>Is It Better Than an Alternative?</vt:lpstr>
      <vt:lpstr>Thanks!</vt:lpstr>
      <vt:lpstr>Appendix – Baseball Stats and Quality Metrics</vt:lpstr>
      <vt:lpstr>Batting</vt:lpstr>
      <vt:lpstr>Batting</vt:lpstr>
      <vt:lpstr>Batting</vt:lpstr>
      <vt:lpstr>Batting</vt:lpstr>
      <vt:lpstr>Batting</vt:lpstr>
      <vt:lpstr>Batting</vt:lpstr>
      <vt:lpstr>Batting</vt:lpstr>
      <vt:lpstr>Run Expectancy</vt:lpstr>
      <vt:lpstr>Batting</vt:lpstr>
      <vt:lpstr>Batting</vt:lpstr>
      <vt:lpstr>Pitching</vt:lpstr>
      <vt:lpstr>Pitching</vt:lpstr>
      <vt:lpstr>Breaking Down Pitching Performance</vt:lpstr>
      <vt:lpstr>Breaking Down Pitching Performance</vt:lpstr>
      <vt:lpstr>Batting Average on Balls in Play (BABIP)</vt:lpstr>
      <vt:lpstr>Pitching</vt:lpstr>
      <vt:lpstr>Ground and Fly Balls</vt:lpstr>
      <vt:lpstr>Pitching</vt:lpstr>
      <vt:lpstr>Predicting Future Value</vt:lpstr>
      <vt:lpstr>The Scientific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Binney, Zachary Orion</cp:lastModifiedBy>
  <cp:revision>62</cp:revision>
  <cp:lastPrinted>2017-08-16T18:18:14Z</cp:lastPrinted>
  <dcterms:created xsi:type="dcterms:W3CDTF">2016-08-17T18:00:39Z</dcterms:created>
  <dcterms:modified xsi:type="dcterms:W3CDTF">2023-10-16T19:58:23Z</dcterms:modified>
</cp:coreProperties>
</file>